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2.xml"/>
  <Override ContentType="application/vnd.openxmlformats-officedocument.presentationml.slide+xml" PartName="/ppt/slides/slide98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63.xml"/>
  <Override ContentType="application/vnd.openxmlformats-officedocument.presentationml.slide+xml" PartName="/ppt/slides/slide93.xml"/>
  <Override ContentType="application/vnd.openxmlformats-officedocument.presentationml.slide+xml" PartName="/ppt/slides/slide80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1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92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  <p:sldId id="354" r:id="rId104"/>
    <p:sldId id="355" r:id="rId105"/>
  </p:sldIdLst>
  <p:sldSz cy="5143500" cx="9144000"/>
  <p:notesSz cx="6858000" cy="9144000"/>
  <p:embeddedFontLst>
    <p:embeddedFont>
      <p:font typeface="Raleway"/>
      <p:regular r:id="rId106"/>
      <p:bold r:id="rId107"/>
      <p:italic r:id="rId108"/>
      <p:boldItalic r:id="rId109"/>
    </p:embeddedFont>
    <p:embeddedFont>
      <p:font typeface="Raleway SemiBold"/>
      <p:regular r:id="rId110"/>
      <p:bold r:id="rId111"/>
      <p:italic r:id="rId112"/>
      <p:boldItalic r:id="rId113"/>
    </p:embeddedFont>
    <p:embeddedFont>
      <p:font typeface="Raleway ExtraBold"/>
      <p:bold r:id="rId114"/>
      <p:boldItalic r:id="rId115"/>
    </p:embeddedFont>
    <p:embeddedFont>
      <p:font typeface="Roboto"/>
      <p:regular r:id="rId116"/>
      <p:bold r:id="rId117"/>
      <p:italic r:id="rId118"/>
      <p:boldItalic r:id="rId119"/>
    </p:embeddedFont>
    <p:embeddedFont>
      <p:font typeface="Montserrat Black"/>
      <p:bold r:id="rId120"/>
      <p:boldItalic r:id="rId121"/>
    </p:embeddedFont>
    <p:embeddedFont>
      <p:font typeface="Montserrat"/>
      <p:regular r:id="rId122"/>
      <p:bold r:id="rId123"/>
      <p:italic r:id="rId124"/>
      <p:boldItalic r:id="rId125"/>
    </p:embeddedFont>
    <p:embeddedFont>
      <p:font typeface="Raleway Black"/>
      <p:bold r:id="rId126"/>
      <p:boldItalic r:id="rId127"/>
    </p:embeddedFont>
    <p:embeddedFont>
      <p:font typeface="Raleway Medium"/>
      <p:regular r:id="rId128"/>
      <p:bold r:id="rId129"/>
      <p:italic r:id="rId130"/>
      <p:boldItalic r:id="rId1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132" roundtripDataSignature="AMtx7miDMvruL3tkyycX7kC8wTGhoecuK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07" Type="http://schemas.openxmlformats.org/officeDocument/2006/relationships/font" Target="fonts/Raleway-bold.fntdata"/><Relationship Id="rId106" Type="http://schemas.openxmlformats.org/officeDocument/2006/relationships/font" Target="fonts/Raleway-regular.fntdata"/><Relationship Id="rId105" Type="http://schemas.openxmlformats.org/officeDocument/2006/relationships/slide" Target="slides/slide100.xml"/><Relationship Id="rId104" Type="http://schemas.openxmlformats.org/officeDocument/2006/relationships/slide" Target="slides/slide99.xml"/><Relationship Id="rId109" Type="http://schemas.openxmlformats.org/officeDocument/2006/relationships/font" Target="fonts/Raleway-boldItalic.fntdata"/><Relationship Id="rId108" Type="http://schemas.openxmlformats.org/officeDocument/2006/relationships/font" Target="fonts/Raleway-italic.fntdata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103" Type="http://schemas.openxmlformats.org/officeDocument/2006/relationships/slide" Target="slides/slide98.xml"/><Relationship Id="rId102" Type="http://schemas.openxmlformats.org/officeDocument/2006/relationships/slide" Target="slides/slide97.xml"/><Relationship Id="rId101" Type="http://schemas.openxmlformats.org/officeDocument/2006/relationships/slide" Target="slides/slide96.xml"/><Relationship Id="rId100" Type="http://schemas.openxmlformats.org/officeDocument/2006/relationships/slide" Target="slides/slide95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29" Type="http://schemas.openxmlformats.org/officeDocument/2006/relationships/font" Target="fonts/RalewayMedium-bold.fntdata"/><Relationship Id="rId128" Type="http://schemas.openxmlformats.org/officeDocument/2006/relationships/font" Target="fonts/RalewayMedium-regular.fntdata"/><Relationship Id="rId127" Type="http://schemas.openxmlformats.org/officeDocument/2006/relationships/font" Target="fonts/RalewayBlack-boldItalic.fntdata"/><Relationship Id="rId126" Type="http://schemas.openxmlformats.org/officeDocument/2006/relationships/font" Target="fonts/RalewayBlack-bold.fntdata"/><Relationship Id="rId26" Type="http://schemas.openxmlformats.org/officeDocument/2006/relationships/slide" Target="slides/slide21.xml"/><Relationship Id="rId121" Type="http://schemas.openxmlformats.org/officeDocument/2006/relationships/font" Target="fonts/MontserratBlack-boldItalic.fntdata"/><Relationship Id="rId25" Type="http://schemas.openxmlformats.org/officeDocument/2006/relationships/slide" Target="slides/slide20.xml"/><Relationship Id="rId120" Type="http://schemas.openxmlformats.org/officeDocument/2006/relationships/font" Target="fonts/MontserratBlack-bold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125" Type="http://schemas.openxmlformats.org/officeDocument/2006/relationships/font" Target="fonts/Montserrat-boldItalic.fntdata"/><Relationship Id="rId29" Type="http://schemas.openxmlformats.org/officeDocument/2006/relationships/slide" Target="slides/slide24.xml"/><Relationship Id="rId124" Type="http://schemas.openxmlformats.org/officeDocument/2006/relationships/font" Target="fonts/Montserrat-italic.fntdata"/><Relationship Id="rId123" Type="http://schemas.openxmlformats.org/officeDocument/2006/relationships/font" Target="fonts/Montserrat-bold.fntdata"/><Relationship Id="rId122" Type="http://schemas.openxmlformats.org/officeDocument/2006/relationships/font" Target="fonts/Montserrat-regular.fntdata"/><Relationship Id="rId95" Type="http://schemas.openxmlformats.org/officeDocument/2006/relationships/slide" Target="slides/slide90.xml"/><Relationship Id="rId94" Type="http://schemas.openxmlformats.org/officeDocument/2006/relationships/slide" Target="slides/slide89.xml"/><Relationship Id="rId97" Type="http://schemas.openxmlformats.org/officeDocument/2006/relationships/slide" Target="slides/slide92.xml"/><Relationship Id="rId96" Type="http://schemas.openxmlformats.org/officeDocument/2006/relationships/slide" Target="slides/slide91.xml"/><Relationship Id="rId11" Type="http://schemas.openxmlformats.org/officeDocument/2006/relationships/slide" Target="slides/slide6.xml"/><Relationship Id="rId99" Type="http://schemas.openxmlformats.org/officeDocument/2006/relationships/slide" Target="slides/slide94.xml"/><Relationship Id="rId10" Type="http://schemas.openxmlformats.org/officeDocument/2006/relationships/slide" Target="slides/slide5.xml"/><Relationship Id="rId98" Type="http://schemas.openxmlformats.org/officeDocument/2006/relationships/slide" Target="slides/slide93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91" Type="http://schemas.openxmlformats.org/officeDocument/2006/relationships/slide" Target="slides/slide86.xml"/><Relationship Id="rId90" Type="http://schemas.openxmlformats.org/officeDocument/2006/relationships/slide" Target="slides/slide85.xml"/><Relationship Id="rId93" Type="http://schemas.openxmlformats.org/officeDocument/2006/relationships/slide" Target="slides/slide88.xml"/><Relationship Id="rId92" Type="http://schemas.openxmlformats.org/officeDocument/2006/relationships/slide" Target="slides/slide87.xml"/><Relationship Id="rId118" Type="http://schemas.openxmlformats.org/officeDocument/2006/relationships/font" Target="fonts/Roboto-italic.fntdata"/><Relationship Id="rId117" Type="http://schemas.openxmlformats.org/officeDocument/2006/relationships/font" Target="fonts/Roboto-bold.fntdata"/><Relationship Id="rId116" Type="http://schemas.openxmlformats.org/officeDocument/2006/relationships/font" Target="fonts/Roboto-regular.fntdata"/><Relationship Id="rId115" Type="http://schemas.openxmlformats.org/officeDocument/2006/relationships/font" Target="fonts/RalewayExtraBold-boldItalic.fntdata"/><Relationship Id="rId119" Type="http://schemas.openxmlformats.org/officeDocument/2006/relationships/font" Target="fonts/Roboto-boldItalic.fntdata"/><Relationship Id="rId15" Type="http://schemas.openxmlformats.org/officeDocument/2006/relationships/slide" Target="slides/slide10.xml"/><Relationship Id="rId110" Type="http://schemas.openxmlformats.org/officeDocument/2006/relationships/font" Target="fonts/RalewaySemiBold-regular.fntdata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14" Type="http://schemas.openxmlformats.org/officeDocument/2006/relationships/font" Target="fonts/RalewayExtraBold-bold.fntdata"/><Relationship Id="rId18" Type="http://schemas.openxmlformats.org/officeDocument/2006/relationships/slide" Target="slides/slide13.xml"/><Relationship Id="rId113" Type="http://schemas.openxmlformats.org/officeDocument/2006/relationships/font" Target="fonts/RalewaySemiBold-boldItalic.fntdata"/><Relationship Id="rId112" Type="http://schemas.openxmlformats.org/officeDocument/2006/relationships/font" Target="fonts/RalewaySemiBold-italic.fntdata"/><Relationship Id="rId111" Type="http://schemas.openxmlformats.org/officeDocument/2006/relationships/font" Target="fonts/RalewaySemiBold-bold.fntdata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86" Type="http://schemas.openxmlformats.org/officeDocument/2006/relationships/slide" Target="slides/slide81.xml"/><Relationship Id="rId85" Type="http://schemas.openxmlformats.org/officeDocument/2006/relationships/slide" Target="slides/slide80.xml"/><Relationship Id="rId88" Type="http://schemas.openxmlformats.org/officeDocument/2006/relationships/slide" Target="slides/slide83.xml"/><Relationship Id="rId87" Type="http://schemas.openxmlformats.org/officeDocument/2006/relationships/slide" Target="slides/slide82.xml"/><Relationship Id="rId89" Type="http://schemas.openxmlformats.org/officeDocument/2006/relationships/slide" Target="slides/slide84.xml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75" Type="http://schemas.openxmlformats.org/officeDocument/2006/relationships/slide" Target="slides/slide70.xml"/><Relationship Id="rId74" Type="http://schemas.openxmlformats.org/officeDocument/2006/relationships/slide" Target="slides/slide69.xml"/><Relationship Id="rId77" Type="http://schemas.openxmlformats.org/officeDocument/2006/relationships/slide" Target="slides/slide72.xml"/><Relationship Id="rId76" Type="http://schemas.openxmlformats.org/officeDocument/2006/relationships/slide" Target="slides/slide71.xml"/><Relationship Id="rId79" Type="http://schemas.openxmlformats.org/officeDocument/2006/relationships/slide" Target="slides/slide74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132" Type="http://customschemas.google.com/relationships/presentationmetadata" Target="metadata"/><Relationship Id="rId131" Type="http://schemas.openxmlformats.org/officeDocument/2006/relationships/font" Target="fonts/RalewayMedium-boldItalic.fntdata"/><Relationship Id="rId130" Type="http://schemas.openxmlformats.org/officeDocument/2006/relationships/font" Target="fonts/RalewayMedium-italic.fntdata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66" Type="http://schemas.openxmlformats.org/officeDocument/2006/relationships/slide" Target="slides/slide61.xml"/><Relationship Id="rId65" Type="http://schemas.openxmlformats.org/officeDocument/2006/relationships/slide" Target="slides/slide60.xml"/><Relationship Id="rId68" Type="http://schemas.openxmlformats.org/officeDocument/2006/relationships/slide" Target="slides/slide63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69" Type="http://schemas.openxmlformats.org/officeDocument/2006/relationships/slide" Target="slides/slide6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5" Type="http://schemas.openxmlformats.org/officeDocument/2006/relationships/slide" Target="slides/slide50.xml"/><Relationship Id="rId54" Type="http://schemas.openxmlformats.org/officeDocument/2006/relationships/slide" Target="slides/slide49.xml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59" Type="http://schemas.openxmlformats.org/officeDocument/2006/relationships/slide" Target="slides/slide54.xml"/><Relationship Id="rId58" Type="http://schemas.openxmlformats.org/officeDocument/2006/relationships/slide" Target="slides/slide5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fea90fcb22_0_3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2" name="Google Shape;262;gfea90fcb22_0_3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6" name="Google Shape;346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5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Google Shape;1116;p9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17" name="Google Shape;1117;p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2" name="Google Shape;352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9" name="Google Shape;359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6" name="Google Shape;366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7" name="Google Shape;377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8" name="Google Shape;388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5" name="Google Shape;395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4" name="Google Shape;404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1" name="Google Shape;411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8" name="Google Shape;418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fea90fcb22_0_6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8" name="Google Shape;268;gfea90fcb22_0_6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5" name="Google Shape;425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2" name="Google Shape;432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8" name="Google Shape;438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5" name="Google Shape;445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2" name="Google Shape;452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0" name="Google Shape;460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7" name="Google Shape;467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2" name="Google Shape;482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8" name="Google Shape;488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4" name="Google Shape;494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fea90fcb22_0_190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2" name="Google Shape;282;gfea90fcb22_0_19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2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4" name="Google Shape;504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7" name="Google Shape;517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5" name="Google Shape;525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3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3" name="Google Shape;533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3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0" name="Google Shape;540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7" name="Google Shape;547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3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3" name="Google Shape;553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3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0" name="Google Shape;560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3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7" name="Google Shape;567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3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5" name="Google Shape;575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9" name="Google Shape;289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3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2" name="Google Shape;582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3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9" name="Google Shape;589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3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5" name="Google Shape;595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4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2" name="Google Shape;602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4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9" name="Google Shape;609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4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8" name="Google Shape;618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4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2" name="Google Shape;632;p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4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3" name="Google Shape;653;p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4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2" name="Google Shape;662;p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4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9" name="Google Shape;669;p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7" name="Google Shape;29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4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0" name="Google Shape;690;p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4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4" name="Google Shape;714;p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4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1" name="Google Shape;721;p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5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8" name="Google Shape;728;p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5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4" name="Google Shape;734;p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5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1" name="Google Shape;741;p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p5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8" name="Google Shape;748;p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p5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9" name="Google Shape;769;p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p5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93" name="Google Shape;793;p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p5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00" name="Google Shape;800;p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2" name="Google Shape;312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5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p5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07" name="Google Shape;807;p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5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13" name="Google Shape;813;p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8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p5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20" name="Google Shape;820;p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5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p6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27" name="Google Shape;827;p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6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37" name="Google Shape;837;p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6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43" name="Google Shape;843;p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9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p6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51" name="Google Shape;851;p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6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p6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58" name="Google Shape;858;p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7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p6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9" name="Google Shape;869;p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4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p6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76" name="Google Shape;876;p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9" name="Google Shape;319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5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p6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87" name="Google Shape;887;p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5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p6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97" name="Google Shape;897;p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4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6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06" name="Google Shape;906;p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2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7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14" name="Google Shape;914;p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p7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22" name="Google Shape;922;p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7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p7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29" name="Google Shape;929;p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4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p7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36" name="Google Shape;936;p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0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Google Shape;941;p7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42" name="Google Shape;942;p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7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Google Shape;948;p7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49" name="Google Shape;949;p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4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Google Shape;955;p7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56" name="Google Shape;956;p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8" name="Google Shape;328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5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p7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67" name="Google Shape;967;p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7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74" name="Google Shape;974;p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7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81" name="Google Shape;981;p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8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88" name="Google Shape;988;p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5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Google Shape;996;p8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97" name="Google Shape;997;p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3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p8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05" name="Google Shape;1005;p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0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p8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12" name="Google Shape;1012;p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8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19" name="Google Shape;1019;p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8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25" name="Google Shape;1025;p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8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32" name="Google Shape;1032;p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6" name="Google Shape;336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8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39" name="Google Shape;1039;p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8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Google Shape;1049;p8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50" name="Google Shape;1050;p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8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58" name="Google Shape;1058;p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5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Google Shape;1066;p9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67" name="Google Shape;1067;p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3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074;p9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75" name="Google Shape;1075;p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9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82" name="Google Shape;1082;p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9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89" name="Google Shape;1089;p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9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96" name="Google Shape;1096;p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Google Shape;1102;p9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03" name="Google Shape;1103;p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8" name="Shape 1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9" name="Google Shape;1109;p9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10" name="Google Shape;1110;p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Relationship Id="rId3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22.png"/><Relationship Id="rId4" Type="http://schemas.openxmlformats.org/officeDocument/2006/relationships/image" Target="../media/image1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36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jpg"/><Relationship Id="rId3" Type="http://schemas.openxmlformats.org/officeDocument/2006/relationships/image" Target="../media/image1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Relationship Id="rId3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8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36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.Capa02">
  <p:cSld name="Title Slide_1">
    <p:bg>
      <p:bgPr>
        <a:solidFill>
          <a:schemeClr val="dk1"/>
        </a:solid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gfea90fcb22_0_330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1714" cy="5142217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gfea90fcb22_0_3304"/>
          <p:cNvSpPr txBox="1"/>
          <p:nvPr>
            <p:ph type="title"/>
          </p:nvPr>
        </p:nvSpPr>
        <p:spPr>
          <a:xfrm>
            <a:off x="3876707" y="1925044"/>
            <a:ext cx="4652700" cy="135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pic>
        <p:nvPicPr>
          <p:cNvPr id="14" name="Google Shape;14;gfea90fcb22_0_3304"/>
          <p:cNvPicPr preferRelativeResize="0"/>
          <p:nvPr/>
        </p:nvPicPr>
        <p:blipFill rotWithShape="1">
          <a:blip r:embed="rId3">
            <a:alphaModFix/>
          </a:blip>
          <a:srcRect b="0" l="465" r="464" t="0"/>
          <a:stretch/>
        </p:blipFill>
        <p:spPr>
          <a:xfrm>
            <a:off x="1439835" y="2171025"/>
            <a:ext cx="1633345" cy="801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7.Texto+icones">
  <p:cSld name="8_Title Slide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fea90fcb22_0_3386"/>
          <p:cNvSpPr/>
          <p:nvPr/>
        </p:nvSpPr>
        <p:spPr>
          <a:xfrm rot="-5400000">
            <a:off x="4115052" y="-252266"/>
            <a:ext cx="4410000" cy="5648100"/>
          </a:xfrm>
          <a:prstGeom prst="round2SameRect">
            <a:avLst>
              <a:gd fmla="val 3334" name="adj1"/>
              <a:gd fmla="val 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4" name="Google Shape;94;gfea90fcb22_0_338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90493" y="142050"/>
            <a:ext cx="359438" cy="98588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gfea90fcb22_0_3386"/>
          <p:cNvSpPr txBox="1"/>
          <p:nvPr>
            <p:ph idx="1" type="body"/>
          </p:nvPr>
        </p:nvSpPr>
        <p:spPr>
          <a:xfrm>
            <a:off x="4964273" y="2255925"/>
            <a:ext cx="3542700" cy="11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048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6" name="Google Shape;96;gfea90fcb22_0_3386"/>
          <p:cNvSpPr txBox="1"/>
          <p:nvPr>
            <p:ph type="title"/>
          </p:nvPr>
        </p:nvSpPr>
        <p:spPr>
          <a:xfrm>
            <a:off x="4964273" y="997350"/>
            <a:ext cx="3460200" cy="10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" name="Google Shape;97;gfea90fcb22_0_3386"/>
          <p:cNvSpPr txBox="1"/>
          <p:nvPr>
            <p:ph idx="2" type="title"/>
          </p:nvPr>
        </p:nvSpPr>
        <p:spPr>
          <a:xfrm>
            <a:off x="4964273" y="579019"/>
            <a:ext cx="3542700" cy="426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aleway"/>
              <a:buNone/>
              <a:defRPr sz="1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8" name="Google Shape;98;gfea90fcb22_0_3386"/>
          <p:cNvSpPr/>
          <p:nvPr>
            <p:ph idx="3" type="pic"/>
          </p:nvPr>
        </p:nvSpPr>
        <p:spPr>
          <a:xfrm>
            <a:off x="2673050" y="736931"/>
            <a:ext cx="1900200" cy="3692400"/>
          </a:xfrm>
          <a:prstGeom prst="roundRect">
            <a:avLst>
              <a:gd fmla="val 4599" name="adj"/>
            </a:avLst>
          </a:prstGeom>
          <a:noFill/>
          <a:ln>
            <a:noFill/>
          </a:ln>
        </p:spPr>
      </p:sp>
      <p:sp>
        <p:nvSpPr>
          <p:cNvPr id="99" name="Google Shape;99;gfea90fcb22_0_3386"/>
          <p:cNvSpPr/>
          <p:nvPr>
            <p:ph idx="4" type="pic"/>
          </p:nvPr>
        </p:nvSpPr>
        <p:spPr>
          <a:xfrm>
            <a:off x="514347" y="736931"/>
            <a:ext cx="1900200" cy="3692400"/>
          </a:xfrm>
          <a:prstGeom prst="roundRect">
            <a:avLst>
              <a:gd fmla="val 4599" name="adj"/>
            </a:avLst>
          </a:prstGeom>
          <a:noFill/>
          <a:ln>
            <a:noFill/>
          </a:ln>
        </p:spPr>
      </p:sp>
      <p:cxnSp>
        <p:nvCxnSpPr>
          <p:cNvPr id="100" name="Google Shape;100;gfea90fcb22_0_3386"/>
          <p:cNvCxnSpPr/>
          <p:nvPr/>
        </p:nvCxnSpPr>
        <p:spPr>
          <a:xfrm>
            <a:off x="5021446" y="2134496"/>
            <a:ext cx="725100" cy="0"/>
          </a:xfrm>
          <a:prstGeom prst="straightConnector1">
            <a:avLst/>
          </a:prstGeom>
          <a:noFill/>
          <a:ln cap="flat" cmpd="sng" w="254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01" name="Google Shape;101;gfea90fcb22_0_3386"/>
          <p:cNvSpPr txBox="1"/>
          <p:nvPr>
            <p:ph idx="5" type="title"/>
          </p:nvPr>
        </p:nvSpPr>
        <p:spPr>
          <a:xfrm>
            <a:off x="5814386" y="3641081"/>
            <a:ext cx="2218800" cy="426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" name="Google Shape;102;gfea90fcb22_0_3386"/>
          <p:cNvSpPr txBox="1"/>
          <p:nvPr>
            <p:ph idx="6" type="body"/>
          </p:nvPr>
        </p:nvSpPr>
        <p:spPr>
          <a:xfrm>
            <a:off x="5814217" y="4174931"/>
            <a:ext cx="2218800" cy="10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8575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1pPr>
            <a:lvl2pPr indent="-28575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2pPr>
            <a:lvl3pPr indent="-28575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3pPr>
            <a:lvl4pPr indent="-28575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4pPr>
            <a:lvl5pPr indent="-28575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5pPr>
            <a:lvl6pPr indent="-28575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6pPr>
            <a:lvl7pPr indent="-28575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7pPr>
            <a:lvl8pPr indent="-28575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8pPr>
            <a:lvl9pPr indent="-28575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3" name="Google Shape;103;gfea90fcb22_0_3386"/>
          <p:cNvSpPr/>
          <p:nvPr>
            <p:ph idx="7" type="pic"/>
          </p:nvPr>
        </p:nvSpPr>
        <p:spPr>
          <a:xfrm>
            <a:off x="4964273" y="3654600"/>
            <a:ext cx="724800" cy="724800"/>
          </a:xfrm>
          <a:prstGeom prst="ellipse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8.Botoes">
  <p:cSld name="10_Title Slide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gfea90fcb22_0_339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90493" y="142050"/>
            <a:ext cx="359438" cy="98588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gfea90fcb22_0_3398"/>
          <p:cNvSpPr txBox="1"/>
          <p:nvPr>
            <p:ph type="title"/>
          </p:nvPr>
        </p:nvSpPr>
        <p:spPr>
          <a:xfrm>
            <a:off x="491129" y="825900"/>
            <a:ext cx="3867300" cy="6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7" name="Google Shape;107;gfea90fcb22_0_3398"/>
          <p:cNvSpPr txBox="1"/>
          <p:nvPr>
            <p:ph idx="2" type="title"/>
          </p:nvPr>
        </p:nvSpPr>
        <p:spPr>
          <a:xfrm>
            <a:off x="491129" y="540713"/>
            <a:ext cx="4811100" cy="2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cxnSp>
        <p:nvCxnSpPr>
          <p:cNvPr id="108" name="Google Shape;108;gfea90fcb22_0_3398"/>
          <p:cNvCxnSpPr/>
          <p:nvPr/>
        </p:nvCxnSpPr>
        <p:spPr>
          <a:xfrm>
            <a:off x="551285" y="1584074"/>
            <a:ext cx="488700" cy="0"/>
          </a:xfrm>
          <a:prstGeom prst="straightConnector1">
            <a:avLst/>
          </a:prstGeom>
          <a:noFill/>
          <a:ln cap="flat" cmpd="sng" w="25400">
            <a:solidFill>
              <a:srgbClr val="0C70F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09" name="Google Shape;109;gfea90fcb22_0_3398"/>
          <p:cNvSpPr txBox="1"/>
          <p:nvPr>
            <p:ph idx="3" type="title"/>
          </p:nvPr>
        </p:nvSpPr>
        <p:spPr>
          <a:xfrm>
            <a:off x="491429" y="1719188"/>
            <a:ext cx="38259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10" name="Google Shape;110;gfea90fcb22_0_3398"/>
          <p:cNvSpPr txBox="1"/>
          <p:nvPr>
            <p:ph idx="1" type="body"/>
          </p:nvPr>
        </p:nvSpPr>
        <p:spPr>
          <a:xfrm>
            <a:off x="491129" y="2007713"/>
            <a:ext cx="3825900" cy="6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8575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900"/>
              <a:buChar char="•"/>
              <a:defRPr sz="900"/>
            </a:lvl1pPr>
            <a:lvl2pPr indent="-28575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/>
            </a:lvl2pPr>
            <a:lvl3pPr indent="-28575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/>
            </a:lvl3pPr>
            <a:lvl4pPr indent="-28575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/>
            </a:lvl4pPr>
            <a:lvl5pPr indent="-28575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/>
            </a:lvl5pPr>
            <a:lvl6pPr indent="-28575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/>
            </a:lvl6pPr>
            <a:lvl7pPr indent="-28575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/>
            </a:lvl7pPr>
            <a:lvl8pPr indent="-28575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/>
            </a:lvl8pPr>
            <a:lvl9pPr indent="-28575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/>
            </a:lvl9pPr>
          </a:lstStyle>
          <a:p/>
        </p:txBody>
      </p:sp>
      <p:sp>
        <p:nvSpPr>
          <p:cNvPr id="111" name="Google Shape;111;gfea90fcb22_0_3398"/>
          <p:cNvSpPr txBox="1"/>
          <p:nvPr>
            <p:ph idx="4" type="title"/>
          </p:nvPr>
        </p:nvSpPr>
        <p:spPr>
          <a:xfrm>
            <a:off x="4485410" y="1719188"/>
            <a:ext cx="38259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12" name="Google Shape;112;gfea90fcb22_0_3398"/>
          <p:cNvSpPr txBox="1"/>
          <p:nvPr>
            <p:ph idx="5" type="body"/>
          </p:nvPr>
        </p:nvSpPr>
        <p:spPr>
          <a:xfrm>
            <a:off x="4485110" y="2007713"/>
            <a:ext cx="3825900" cy="6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8575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900"/>
              <a:buChar char="•"/>
              <a:defRPr sz="900"/>
            </a:lvl1pPr>
            <a:lvl2pPr indent="-28575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/>
            </a:lvl2pPr>
            <a:lvl3pPr indent="-28575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/>
            </a:lvl3pPr>
            <a:lvl4pPr indent="-28575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/>
            </a:lvl4pPr>
            <a:lvl5pPr indent="-28575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/>
            </a:lvl5pPr>
            <a:lvl6pPr indent="-28575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/>
            </a:lvl6pPr>
            <a:lvl7pPr indent="-28575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/>
            </a:lvl7pPr>
            <a:lvl8pPr indent="-28575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/>
            </a:lvl8pPr>
            <a:lvl9pPr indent="-28575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/>
            </a:lvl9pPr>
          </a:lstStyle>
          <a:p/>
        </p:txBody>
      </p:sp>
      <p:sp>
        <p:nvSpPr>
          <p:cNvPr id="113" name="Google Shape;113;gfea90fcb22_0_3398"/>
          <p:cNvSpPr/>
          <p:nvPr>
            <p:ph idx="6" type="pic"/>
          </p:nvPr>
        </p:nvSpPr>
        <p:spPr>
          <a:xfrm>
            <a:off x="551294" y="2910019"/>
            <a:ext cx="3720600" cy="1771500"/>
          </a:xfrm>
          <a:prstGeom prst="roundRect">
            <a:avLst>
              <a:gd fmla="val 4599" name="adj"/>
            </a:avLst>
          </a:prstGeom>
          <a:noFill/>
          <a:ln>
            <a:noFill/>
          </a:ln>
        </p:spPr>
      </p:sp>
      <p:sp>
        <p:nvSpPr>
          <p:cNvPr id="114" name="Google Shape;114;gfea90fcb22_0_3398"/>
          <p:cNvSpPr/>
          <p:nvPr/>
        </p:nvSpPr>
        <p:spPr>
          <a:xfrm>
            <a:off x="4485232" y="2910012"/>
            <a:ext cx="1980900" cy="773700"/>
          </a:xfrm>
          <a:prstGeom prst="roundRect">
            <a:avLst>
              <a:gd fmla="val 10262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gfea90fcb22_0_3398"/>
          <p:cNvSpPr txBox="1"/>
          <p:nvPr>
            <p:ph idx="7" type="title"/>
          </p:nvPr>
        </p:nvSpPr>
        <p:spPr>
          <a:xfrm>
            <a:off x="4485278" y="2910019"/>
            <a:ext cx="19809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6" name="Google Shape;116;gfea90fcb22_0_3398"/>
          <p:cNvSpPr txBox="1"/>
          <p:nvPr>
            <p:ph idx="8" type="body"/>
          </p:nvPr>
        </p:nvSpPr>
        <p:spPr>
          <a:xfrm>
            <a:off x="4485110" y="3221381"/>
            <a:ext cx="19809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85750" lvl="0" marL="4572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1pPr>
            <a:lvl2pPr indent="-285750" lvl="1" marL="914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2pPr>
            <a:lvl3pPr indent="-285750" lvl="2" marL="13716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3pPr>
            <a:lvl4pPr indent="-285750" lvl="3" marL="18288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4pPr>
            <a:lvl5pPr indent="-285750" lvl="4" marL="22860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5pPr>
            <a:lvl6pPr indent="-285750" lvl="5" marL="27432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6pPr>
            <a:lvl7pPr indent="-285750" lvl="6" marL="3200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7pPr>
            <a:lvl8pPr indent="-285750" lvl="7" marL="36576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8pPr>
            <a:lvl9pPr indent="-285750" lvl="8" marL="41148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7" name="Google Shape;117;gfea90fcb22_0_3398"/>
          <p:cNvSpPr/>
          <p:nvPr/>
        </p:nvSpPr>
        <p:spPr>
          <a:xfrm>
            <a:off x="4485232" y="3907662"/>
            <a:ext cx="1980900" cy="773700"/>
          </a:xfrm>
          <a:prstGeom prst="roundRect">
            <a:avLst>
              <a:gd fmla="val 10262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gfea90fcb22_0_3398"/>
          <p:cNvSpPr txBox="1"/>
          <p:nvPr>
            <p:ph idx="9" type="title"/>
          </p:nvPr>
        </p:nvSpPr>
        <p:spPr>
          <a:xfrm>
            <a:off x="4485278" y="3907669"/>
            <a:ext cx="19809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9" name="Google Shape;119;gfea90fcb22_0_3398"/>
          <p:cNvSpPr txBox="1"/>
          <p:nvPr>
            <p:ph idx="13" type="body"/>
          </p:nvPr>
        </p:nvSpPr>
        <p:spPr>
          <a:xfrm>
            <a:off x="4485110" y="4219031"/>
            <a:ext cx="19809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85750" lvl="0" marL="4572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1pPr>
            <a:lvl2pPr indent="-285750" lvl="1" marL="914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2pPr>
            <a:lvl3pPr indent="-285750" lvl="2" marL="13716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3pPr>
            <a:lvl4pPr indent="-285750" lvl="3" marL="18288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4pPr>
            <a:lvl5pPr indent="-285750" lvl="4" marL="22860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5pPr>
            <a:lvl6pPr indent="-285750" lvl="5" marL="27432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6pPr>
            <a:lvl7pPr indent="-285750" lvl="6" marL="3200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7pPr>
            <a:lvl8pPr indent="-285750" lvl="7" marL="36576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8pPr>
            <a:lvl9pPr indent="-285750" lvl="8" marL="41148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0" name="Google Shape;120;gfea90fcb22_0_3398"/>
          <p:cNvSpPr/>
          <p:nvPr/>
        </p:nvSpPr>
        <p:spPr>
          <a:xfrm>
            <a:off x="6679700" y="3907662"/>
            <a:ext cx="1980900" cy="773700"/>
          </a:xfrm>
          <a:prstGeom prst="roundRect">
            <a:avLst>
              <a:gd fmla="val 10262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gfea90fcb22_0_3398"/>
          <p:cNvSpPr txBox="1"/>
          <p:nvPr>
            <p:ph idx="14" type="title"/>
          </p:nvPr>
        </p:nvSpPr>
        <p:spPr>
          <a:xfrm>
            <a:off x="6679746" y="3907669"/>
            <a:ext cx="19809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2" name="Google Shape;122;gfea90fcb22_0_3398"/>
          <p:cNvSpPr txBox="1"/>
          <p:nvPr>
            <p:ph idx="15" type="body"/>
          </p:nvPr>
        </p:nvSpPr>
        <p:spPr>
          <a:xfrm>
            <a:off x="6679577" y="4219031"/>
            <a:ext cx="19809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85750" lvl="0" marL="4572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1pPr>
            <a:lvl2pPr indent="-285750" lvl="1" marL="914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2pPr>
            <a:lvl3pPr indent="-285750" lvl="2" marL="13716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3pPr>
            <a:lvl4pPr indent="-285750" lvl="3" marL="18288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4pPr>
            <a:lvl5pPr indent="-285750" lvl="4" marL="22860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5pPr>
            <a:lvl6pPr indent="-285750" lvl="5" marL="27432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6pPr>
            <a:lvl7pPr indent="-285750" lvl="6" marL="3200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7pPr>
            <a:lvl8pPr indent="-285750" lvl="7" marL="36576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8pPr>
            <a:lvl9pPr indent="-285750" lvl="8" marL="41148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3" name="Google Shape;123;gfea90fcb22_0_3398"/>
          <p:cNvSpPr/>
          <p:nvPr/>
        </p:nvSpPr>
        <p:spPr>
          <a:xfrm>
            <a:off x="6679700" y="2910012"/>
            <a:ext cx="1980900" cy="773700"/>
          </a:xfrm>
          <a:prstGeom prst="roundRect">
            <a:avLst>
              <a:gd fmla="val 10262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gfea90fcb22_0_3398"/>
          <p:cNvSpPr txBox="1"/>
          <p:nvPr>
            <p:ph idx="16" type="title"/>
          </p:nvPr>
        </p:nvSpPr>
        <p:spPr>
          <a:xfrm>
            <a:off x="6679746" y="2910019"/>
            <a:ext cx="19809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5" name="Google Shape;125;gfea90fcb22_0_3398"/>
          <p:cNvSpPr txBox="1"/>
          <p:nvPr>
            <p:ph idx="17" type="body"/>
          </p:nvPr>
        </p:nvSpPr>
        <p:spPr>
          <a:xfrm>
            <a:off x="6679577" y="3221381"/>
            <a:ext cx="19809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85750" lvl="0" marL="4572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1pPr>
            <a:lvl2pPr indent="-285750" lvl="1" marL="914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2pPr>
            <a:lvl3pPr indent="-285750" lvl="2" marL="13716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3pPr>
            <a:lvl4pPr indent="-285750" lvl="3" marL="18288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4pPr>
            <a:lvl5pPr indent="-285750" lvl="4" marL="22860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5pPr>
            <a:lvl6pPr indent="-285750" lvl="5" marL="27432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6pPr>
            <a:lvl7pPr indent="-285750" lvl="6" marL="3200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7pPr>
            <a:lvl8pPr indent="-285750" lvl="7" marL="36576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8pPr>
            <a:lvl9pPr indent="-285750" lvl="8" marL="41148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Title Slide">
  <p:cSld name="14_Title Slide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fea90fcb22_0_3420"/>
          <p:cNvSpPr/>
          <p:nvPr/>
        </p:nvSpPr>
        <p:spPr>
          <a:xfrm>
            <a:off x="0" y="1600200"/>
            <a:ext cx="3940500" cy="3543300"/>
          </a:xfrm>
          <a:prstGeom prst="round1Rect">
            <a:avLst>
              <a:gd fmla="val 3764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8" name="Google Shape;128;gfea90fcb22_0_34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90493" y="142050"/>
            <a:ext cx="359438" cy="98588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gfea90fcb22_0_3420"/>
          <p:cNvSpPr txBox="1"/>
          <p:nvPr>
            <p:ph type="title"/>
          </p:nvPr>
        </p:nvSpPr>
        <p:spPr>
          <a:xfrm>
            <a:off x="355739" y="794306"/>
            <a:ext cx="3825900" cy="664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0" name="Google Shape;130;gfea90fcb22_0_3420"/>
          <p:cNvSpPr txBox="1"/>
          <p:nvPr>
            <p:ph idx="2" type="title"/>
          </p:nvPr>
        </p:nvSpPr>
        <p:spPr>
          <a:xfrm>
            <a:off x="355739" y="509119"/>
            <a:ext cx="4811100" cy="2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1" name="Google Shape;131;gfea90fcb22_0_3420"/>
          <p:cNvSpPr txBox="1"/>
          <p:nvPr>
            <p:ph idx="3" type="title"/>
          </p:nvPr>
        </p:nvSpPr>
        <p:spPr>
          <a:xfrm>
            <a:off x="4477870" y="463388"/>
            <a:ext cx="38259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32" name="Google Shape;132;gfea90fcb22_0_3420"/>
          <p:cNvSpPr txBox="1"/>
          <p:nvPr>
            <p:ph idx="1" type="body"/>
          </p:nvPr>
        </p:nvSpPr>
        <p:spPr>
          <a:xfrm>
            <a:off x="4477570" y="751913"/>
            <a:ext cx="3825900" cy="797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8575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900"/>
              <a:buChar char="•"/>
              <a:defRPr sz="900"/>
            </a:lvl1pPr>
            <a:lvl2pPr indent="-28575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/>
            </a:lvl2pPr>
            <a:lvl3pPr indent="-28575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/>
            </a:lvl3pPr>
            <a:lvl4pPr indent="-28575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/>
            </a:lvl4pPr>
            <a:lvl5pPr indent="-28575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/>
            </a:lvl5pPr>
            <a:lvl6pPr indent="-28575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/>
            </a:lvl6pPr>
            <a:lvl7pPr indent="-28575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/>
            </a:lvl7pPr>
            <a:lvl8pPr indent="-28575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/>
            </a:lvl8pPr>
            <a:lvl9pPr indent="-28575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/>
            </a:lvl9pPr>
          </a:lstStyle>
          <a:p/>
        </p:txBody>
      </p:sp>
      <p:sp>
        <p:nvSpPr>
          <p:cNvPr id="133" name="Google Shape;133;gfea90fcb22_0_3420"/>
          <p:cNvSpPr txBox="1"/>
          <p:nvPr>
            <p:ph idx="4" type="title"/>
          </p:nvPr>
        </p:nvSpPr>
        <p:spPr>
          <a:xfrm>
            <a:off x="4477870" y="1741744"/>
            <a:ext cx="38259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34" name="Google Shape;134;gfea90fcb22_0_3420"/>
          <p:cNvSpPr txBox="1"/>
          <p:nvPr>
            <p:ph idx="5" type="body"/>
          </p:nvPr>
        </p:nvSpPr>
        <p:spPr>
          <a:xfrm>
            <a:off x="4477570" y="2030269"/>
            <a:ext cx="3825900" cy="797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8575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900"/>
              <a:buChar char="•"/>
              <a:defRPr sz="900"/>
            </a:lvl1pPr>
            <a:lvl2pPr indent="-28575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/>
            </a:lvl2pPr>
            <a:lvl3pPr indent="-28575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/>
            </a:lvl3pPr>
            <a:lvl4pPr indent="-28575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/>
            </a:lvl4pPr>
            <a:lvl5pPr indent="-28575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/>
            </a:lvl5pPr>
            <a:lvl6pPr indent="-28575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/>
            </a:lvl6pPr>
            <a:lvl7pPr indent="-28575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/>
            </a:lvl7pPr>
            <a:lvl8pPr indent="-28575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/>
            </a:lvl8pPr>
            <a:lvl9pPr indent="-28575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/>
            </a:lvl9pPr>
          </a:lstStyle>
          <a:p/>
        </p:txBody>
      </p:sp>
      <p:sp>
        <p:nvSpPr>
          <p:cNvPr id="135" name="Google Shape;135;gfea90fcb22_0_3420"/>
          <p:cNvSpPr/>
          <p:nvPr>
            <p:ph idx="6" type="pic"/>
          </p:nvPr>
        </p:nvSpPr>
        <p:spPr>
          <a:xfrm>
            <a:off x="3940511" y="3075581"/>
            <a:ext cx="2601600" cy="2067900"/>
          </a:xfrm>
          <a:prstGeom prst="rect">
            <a:avLst/>
          </a:prstGeom>
          <a:noFill/>
          <a:ln>
            <a:noFill/>
          </a:ln>
        </p:spPr>
      </p:sp>
      <p:sp>
        <p:nvSpPr>
          <p:cNvPr id="136" name="Google Shape;136;gfea90fcb22_0_3420"/>
          <p:cNvSpPr/>
          <p:nvPr>
            <p:ph idx="7" type="pic"/>
          </p:nvPr>
        </p:nvSpPr>
        <p:spPr>
          <a:xfrm>
            <a:off x="6542255" y="3075581"/>
            <a:ext cx="2601600" cy="2067900"/>
          </a:xfrm>
          <a:prstGeom prst="rect">
            <a:avLst/>
          </a:prstGeom>
          <a:noFill/>
          <a:ln>
            <a:noFill/>
          </a:ln>
        </p:spPr>
      </p:sp>
      <p:sp>
        <p:nvSpPr>
          <p:cNvPr id="137" name="Google Shape;137;gfea90fcb22_0_3420"/>
          <p:cNvSpPr txBox="1"/>
          <p:nvPr>
            <p:ph idx="8" type="title"/>
          </p:nvPr>
        </p:nvSpPr>
        <p:spPr>
          <a:xfrm>
            <a:off x="1159402" y="1813800"/>
            <a:ext cx="2563800" cy="426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8" name="Google Shape;138;gfea90fcb22_0_3420"/>
          <p:cNvSpPr txBox="1"/>
          <p:nvPr>
            <p:ph idx="9" type="body"/>
          </p:nvPr>
        </p:nvSpPr>
        <p:spPr>
          <a:xfrm>
            <a:off x="1159209" y="2347650"/>
            <a:ext cx="25638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8575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1pPr>
            <a:lvl2pPr indent="-28575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2pPr>
            <a:lvl3pPr indent="-28575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3pPr>
            <a:lvl4pPr indent="-28575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4pPr>
            <a:lvl5pPr indent="-28575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5pPr>
            <a:lvl6pPr indent="-28575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6pPr>
            <a:lvl7pPr indent="-28575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7pPr>
            <a:lvl8pPr indent="-28575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8pPr>
            <a:lvl9pPr indent="-28575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9" name="Google Shape;139;gfea90fcb22_0_3420"/>
          <p:cNvSpPr txBox="1"/>
          <p:nvPr/>
        </p:nvSpPr>
        <p:spPr>
          <a:xfrm>
            <a:off x="-44411" y="1701675"/>
            <a:ext cx="1073400" cy="6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n" sz="4000" u="none" cap="none" strike="noStrik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01</a:t>
            </a:r>
            <a:endParaRPr b="0" i="0" sz="2600" u="none" cap="none" strike="noStrike">
              <a:solidFill>
                <a:schemeClr val="lt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40" name="Google Shape;140;gfea90fcb22_0_3420"/>
          <p:cNvSpPr txBox="1"/>
          <p:nvPr>
            <p:ph idx="13" type="title"/>
          </p:nvPr>
        </p:nvSpPr>
        <p:spPr>
          <a:xfrm>
            <a:off x="1159402" y="2878613"/>
            <a:ext cx="2563800" cy="426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1" name="Google Shape;141;gfea90fcb22_0_3420"/>
          <p:cNvSpPr txBox="1"/>
          <p:nvPr>
            <p:ph idx="14" type="body"/>
          </p:nvPr>
        </p:nvSpPr>
        <p:spPr>
          <a:xfrm>
            <a:off x="1159209" y="3412463"/>
            <a:ext cx="25638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8575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1pPr>
            <a:lvl2pPr indent="-28575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2pPr>
            <a:lvl3pPr indent="-28575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3pPr>
            <a:lvl4pPr indent="-28575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4pPr>
            <a:lvl5pPr indent="-28575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5pPr>
            <a:lvl6pPr indent="-28575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6pPr>
            <a:lvl7pPr indent="-28575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7pPr>
            <a:lvl8pPr indent="-28575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8pPr>
            <a:lvl9pPr indent="-28575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2" name="Google Shape;142;gfea90fcb22_0_3420"/>
          <p:cNvSpPr txBox="1"/>
          <p:nvPr/>
        </p:nvSpPr>
        <p:spPr>
          <a:xfrm>
            <a:off x="-44411" y="2766488"/>
            <a:ext cx="1073400" cy="6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n" sz="4000" u="none" cap="none" strike="noStrik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02</a:t>
            </a:r>
            <a:endParaRPr b="0" i="0" sz="2600" u="none" cap="none" strike="noStrike">
              <a:solidFill>
                <a:schemeClr val="lt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43" name="Google Shape;143;gfea90fcb22_0_3420"/>
          <p:cNvSpPr txBox="1"/>
          <p:nvPr>
            <p:ph idx="15" type="title"/>
          </p:nvPr>
        </p:nvSpPr>
        <p:spPr>
          <a:xfrm>
            <a:off x="1159402" y="4111856"/>
            <a:ext cx="2563800" cy="426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" name="Google Shape;144;gfea90fcb22_0_3420"/>
          <p:cNvSpPr txBox="1"/>
          <p:nvPr>
            <p:ph idx="16" type="body"/>
          </p:nvPr>
        </p:nvSpPr>
        <p:spPr>
          <a:xfrm>
            <a:off x="1159209" y="4645706"/>
            <a:ext cx="25638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8575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1pPr>
            <a:lvl2pPr indent="-28575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2pPr>
            <a:lvl3pPr indent="-28575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3pPr>
            <a:lvl4pPr indent="-28575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4pPr>
            <a:lvl5pPr indent="-28575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5pPr>
            <a:lvl6pPr indent="-28575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6pPr>
            <a:lvl7pPr indent="-28575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7pPr>
            <a:lvl8pPr indent="-28575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8pPr>
            <a:lvl9pPr indent="-28575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5" name="Google Shape;145;gfea90fcb22_0_3420"/>
          <p:cNvSpPr txBox="1"/>
          <p:nvPr/>
        </p:nvSpPr>
        <p:spPr>
          <a:xfrm>
            <a:off x="-44411" y="3999731"/>
            <a:ext cx="1073400" cy="6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n" sz="4000" u="none" cap="none" strike="noStrik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03</a:t>
            </a:r>
            <a:endParaRPr b="0" i="0" sz="2600" u="none" cap="none" strike="noStrike">
              <a:solidFill>
                <a:schemeClr val="lt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_Title Slide">
  <p:cSld name="16_Title Slide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fea90fcb22_0_3440"/>
          <p:cNvSpPr/>
          <p:nvPr/>
        </p:nvSpPr>
        <p:spPr>
          <a:xfrm rot="5400000">
            <a:off x="-557936" y="557851"/>
            <a:ext cx="5143500" cy="4027800"/>
          </a:xfrm>
          <a:prstGeom prst="round2SameRect">
            <a:avLst>
              <a:gd fmla="val 3965" name="adj1"/>
              <a:gd fmla="val 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8" name="Google Shape;148;gfea90fcb22_0_344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90493" y="142050"/>
            <a:ext cx="359438" cy="98588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gfea90fcb22_0_3440"/>
          <p:cNvSpPr txBox="1"/>
          <p:nvPr>
            <p:ph type="title"/>
          </p:nvPr>
        </p:nvSpPr>
        <p:spPr>
          <a:xfrm>
            <a:off x="315904" y="719119"/>
            <a:ext cx="3460200" cy="10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0" name="Google Shape;150;gfea90fcb22_0_3440"/>
          <p:cNvSpPr txBox="1"/>
          <p:nvPr>
            <p:ph idx="2" type="title"/>
          </p:nvPr>
        </p:nvSpPr>
        <p:spPr>
          <a:xfrm>
            <a:off x="315904" y="300788"/>
            <a:ext cx="3542700" cy="426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aleway"/>
              <a:buNone/>
              <a:defRPr sz="1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1" name="Google Shape;151;gfea90fcb22_0_3440"/>
          <p:cNvSpPr txBox="1"/>
          <p:nvPr>
            <p:ph idx="3" type="title"/>
          </p:nvPr>
        </p:nvSpPr>
        <p:spPr>
          <a:xfrm>
            <a:off x="316167" y="1804744"/>
            <a:ext cx="3497400" cy="2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2" name="Google Shape;152;gfea90fcb22_0_3440"/>
          <p:cNvSpPr txBox="1"/>
          <p:nvPr>
            <p:ph idx="1" type="body"/>
          </p:nvPr>
        </p:nvSpPr>
        <p:spPr>
          <a:xfrm>
            <a:off x="315904" y="2122050"/>
            <a:ext cx="3497400" cy="3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8575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1pPr>
            <a:lvl2pPr indent="-28575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2pPr>
            <a:lvl3pPr indent="-28575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3pPr>
            <a:lvl4pPr indent="-28575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4pPr>
            <a:lvl5pPr indent="-28575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5pPr>
            <a:lvl6pPr indent="-28575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6pPr>
            <a:lvl7pPr indent="-28575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7pPr>
            <a:lvl8pPr indent="-28575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8pPr>
            <a:lvl9pPr indent="-28575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3" name="Google Shape;153;gfea90fcb22_0_3440"/>
          <p:cNvSpPr txBox="1"/>
          <p:nvPr>
            <p:ph idx="4" type="title"/>
          </p:nvPr>
        </p:nvSpPr>
        <p:spPr>
          <a:xfrm>
            <a:off x="316167" y="2504081"/>
            <a:ext cx="3497400" cy="2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AutoNum type="arabicPeriod"/>
              <a:defRPr sz="11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AutoNum type="alphaLcPeriod"/>
              <a:defRPr sz="11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AutoNum type="romanLcPeriod"/>
              <a:defRPr sz="11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AutoNum type="arabicPeriod"/>
              <a:defRPr sz="11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AutoNum type="alphaLcPeriod"/>
              <a:defRPr sz="11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AutoNum type="romanLcPeriod"/>
              <a:defRPr sz="11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AutoNum type="arabicPeriod"/>
              <a:defRPr sz="11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AutoNum type="alphaLcPeriod"/>
              <a:defRPr sz="11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AutoNum type="romanLcPeriod"/>
              <a:defRPr sz="1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4" name="Google Shape;154;gfea90fcb22_0_3440"/>
          <p:cNvSpPr txBox="1"/>
          <p:nvPr>
            <p:ph idx="5" type="body"/>
          </p:nvPr>
        </p:nvSpPr>
        <p:spPr>
          <a:xfrm>
            <a:off x="315904" y="2821388"/>
            <a:ext cx="3497400" cy="3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8575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1pPr>
            <a:lvl2pPr indent="-28575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2pPr>
            <a:lvl3pPr indent="-28575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3pPr>
            <a:lvl4pPr indent="-28575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4pPr>
            <a:lvl5pPr indent="-28575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5pPr>
            <a:lvl6pPr indent="-28575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6pPr>
            <a:lvl7pPr indent="-28575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7pPr>
            <a:lvl8pPr indent="-28575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8pPr>
            <a:lvl9pPr indent="-28575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5" name="Google Shape;155;gfea90fcb22_0_3440"/>
          <p:cNvSpPr txBox="1"/>
          <p:nvPr>
            <p:ph idx="6" type="title"/>
          </p:nvPr>
        </p:nvSpPr>
        <p:spPr>
          <a:xfrm>
            <a:off x="316167" y="3210938"/>
            <a:ext cx="3497400" cy="2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AutoNum type="arabicPeriod"/>
              <a:defRPr sz="11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AutoNum type="alphaLcPeriod"/>
              <a:defRPr sz="11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AutoNum type="romanLcPeriod"/>
              <a:defRPr sz="11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AutoNum type="arabicPeriod"/>
              <a:defRPr sz="11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AutoNum type="alphaLcPeriod"/>
              <a:defRPr sz="11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AutoNum type="romanLcPeriod"/>
              <a:defRPr sz="11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AutoNum type="arabicPeriod"/>
              <a:defRPr sz="11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AutoNum type="alphaLcPeriod"/>
              <a:defRPr sz="11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AutoNum type="romanLcPeriod"/>
              <a:defRPr sz="1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6" name="Google Shape;156;gfea90fcb22_0_3440"/>
          <p:cNvSpPr txBox="1"/>
          <p:nvPr>
            <p:ph idx="7" type="body"/>
          </p:nvPr>
        </p:nvSpPr>
        <p:spPr>
          <a:xfrm>
            <a:off x="315904" y="3528244"/>
            <a:ext cx="3497400" cy="3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8575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1pPr>
            <a:lvl2pPr indent="-28575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2pPr>
            <a:lvl3pPr indent="-28575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3pPr>
            <a:lvl4pPr indent="-28575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4pPr>
            <a:lvl5pPr indent="-28575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5pPr>
            <a:lvl6pPr indent="-28575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6pPr>
            <a:lvl7pPr indent="-28575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7pPr>
            <a:lvl8pPr indent="-28575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8pPr>
            <a:lvl9pPr indent="-28575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7" name="Google Shape;157;gfea90fcb22_0_3440"/>
          <p:cNvSpPr txBox="1"/>
          <p:nvPr>
            <p:ph idx="8" type="title"/>
          </p:nvPr>
        </p:nvSpPr>
        <p:spPr>
          <a:xfrm>
            <a:off x="316167" y="3955388"/>
            <a:ext cx="3497400" cy="2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AutoNum type="arabicPeriod"/>
              <a:defRPr sz="11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AutoNum type="alphaLcPeriod"/>
              <a:defRPr sz="11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AutoNum type="romanLcPeriod"/>
              <a:defRPr sz="11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AutoNum type="arabicPeriod"/>
              <a:defRPr sz="11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AutoNum type="alphaLcPeriod"/>
              <a:defRPr sz="11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AutoNum type="romanLcPeriod"/>
              <a:defRPr sz="11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AutoNum type="arabicPeriod"/>
              <a:defRPr sz="11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AutoNum type="alphaLcPeriod"/>
              <a:defRPr sz="11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AutoNum type="romanLcPeriod"/>
              <a:defRPr sz="1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8" name="Google Shape;158;gfea90fcb22_0_3440"/>
          <p:cNvSpPr txBox="1"/>
          <p:nvPr>
            <p:ph idx="9" type="body"/>
          </p:nvPr>
        </p:nvSpPr>
        <p:spPr>
          <a:xfrm>
            <a:off x="315904" y="4272694"/>
            <a:ext cx="3497400" cy="3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8575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1pPr>
            <a:lvl2pPr indent="-28575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2pPr>
            <a:lvl3pPr indent="-28575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3pPr>
            <a:lvl4pPr indent="-28575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4pPr>
            <a:lvl5pPr indent="-28575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5pPr>
            <a:lvl6pPr indent="-28575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6pPr>
            <a:lvl7pPr indent="-28575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7pPr>
            <a:lvl8pPr indent="-28575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8pPr>
            <a:lvl9pPr indent="-28575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9" name="Google Shape;159;gfea90fcb22_0_3440"/>
          <p:cNvSpPr/>
          <p:nvPr>
            <p:ph idx="13" type="pic"/>
          </p:nvPr>
        </p:nvSpPr>
        <p:spPr>
          <a:xfrm>
            <a:off x="4699860" y="377203"/>
            <a:ext cx="1471200" cy="14712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60" name="Google Shape;160;gfea90fcb22_0_3440"/>
          <p:cNvSpPr txBox="1"/>
          <p:nvPr>
            <p:ph idx="14" type="title"/>
          </p:nvPr>
        </p:nvSpPr>
        <p:spPr>
          <a:xfrm>
            <a:off x="4611985" y="1965572"/>
            <a:ext cx="1647300" cy="24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61" name="Google Shape;161;gfea90fcb22_0_3440"/>
          <p:cNvSpPr txBox="1"/>
          <p:nvPr>
            <p:ph idx="15" type="subTitle"/>
          </p:nvPr>
        </p:nvSpPr>
        <p:spPr>
          <a:xfrm>
            <a:off x="4611985" y="2207897"/>
            <a:ext cx="1647300" cy="24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Raleway Medium"/>
              <a:buNone/>
              <a:defRPr sz="1000"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lvl="1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2" name="Google Shape;162;gfea90fcb22_0_3440"/>
          <p:cNvSpPr/>
          <p:nvPr>
            <p:ph idx="16" type="pic"/>
          </p:nvPr>
        </p:nvSpPr>
        <p:spPr>
          <a:xfrm>
            <a:off x="7181987" y="377203"/>
            <a:ext cx="1471200" cy="14712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63" name="Google Shape;163;gfea90fcb22_0_3440"/>
          <p:cNvSpPr txBox="1"/>
          <p:nvPr>
            <p:ph idx="17" type="title"/>
          </p:nvPr>
        </p:nvSpPr>
        <p:spPr>
          <a:xfrm>
            <a:off x="7094112" y="1965572"/>
            <a:ext cx="1647300" cy="24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64" name="Google Shape;164;gfea90fcb22_0_3440"/>
          <p:cNvSpPr txBox="1"/>
          <p:nvPr>
            <p:ph idx="18" type="subTitle"/>
          </p:nvPr>
        </p:nvSpPr>
        <p:spPr>
          <a:xfrm>
            <a:off x="7094112" y="2207897"/>
            <a:ext cx="1647300" cy="24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Raleway Medium"/>
              <a:buNone/>
              <a:defRPr sz="1000"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lvl="1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5" name="Google Shape;165;gfea90fcb22_0_3440"/>
          <p:cNvSpPr/>
          <p:nvPr>
            <p:ph idx="19" type="pic"/>
          </p:nvPr>
        </p:nvSpPr>
        <p:spPr>
          <a:xfrm>
            <a:off x="4699860" y="2693278"/>
            <a:ext cx="1471200" cy="14712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66" name="Google Shape;166;gfea90fcb22_0_3440"/>
          <p:cNvSpPr txBox="1"/>
          <p:nvPr>
            <p:ph idx="20" type="title"/>
          </p:nvPr>
        </p:nvSpPr>
        <p:spPr>
          <a:xfrm>
            <a:off x="4611985" y="4281647"/>
            <a:ext cx="1647300" cy="24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67" name="Google Shape;167;gfea90fcb22_0_3440"/>
          <p:cNvSpPr txBox="1"/>
          <p:nvPr>
            <p:ph idx="21" type="subTitle"/>
          </p:nvPr>
        </p:nvSpPr>
        <p:spPr>
          <a:xfrm>
            <a:off x="4611985" y="4523972"/>
            <a:ext cx="1647300" cy="24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Raleway Medium"/>
              <a:buNone/>
              <a:defRPr sz="1000"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lvl="1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8" name="Google Shape;168;gfea90fcb22_0_3440"/>
          <p:cNvSpPr/>
          <p:nvPr>
            <p:ph idx="22" type="pic"/>
          </p:nvPr>
        </p:nvSpPr>
        <p:spPr>
          <a:xfrm>
            <a:off x="7181987" y="2693278"/>
            <a:ext cx="1471200" cy="14712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69" name="Google Shape;169;gfea90fcb22_0_3440"/>
          <p:cNvSpPr txBox="1"/>
          <p:nvPr>
            <p:ph idx="23" type="title"/>
          </p:nvPr>
        </p:nvSpPr>
        <p:spPr>
          <a:xfrm>
            <a:off x="7094112" y="4281647"/>
            <a:ext cx="1647300" cy="24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70" name="Google Shape;170;gfea90fcb22_0_3440"/>
          <p:cNvSpPr txBox="1"/>
          <p:nvPr>
            <p:ph idx="24" type="subTitle"/>
          </p:nvPr>
        </p:nvSpPr>
        <p:spPr>
          <a:xfrm>
            <a:off x="7094112" y="4523972"/>
            <a:ext cx="1647300" cy="24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Raleway Medium"/>
              <a:buNone/>
              <a:defRPr sz="1000"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lvl="1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4.Hosts">
  <p:cSld name="17_Title Slide"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fea90fcb22_0_3465"/>
          <p:cNvSpPr/>
          <p:nvPr/>
        </p:nvSpPr>
        <p:spPr>
          <a:xfrm>
            <a:off x="371902" y="2236868"/>
            <a:ext cx="8400300" cy="2906700"/>
          </a:xfrm>
          <a:prstGeom prst="round2SameRect">
            <a:avLst>
              <a:gd fmla="val 8394" name="adj1"/>
              <a:gd fmla="val 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3" name="Google Shape;173;gfea90fcb22_0_346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90493" y="142050"/>
            <a:ext cx="359438" cy="98588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gfea90fcb22_0_3465"/>
          <p:cNvSpPr/>
          <p:nvPr/>
        </p:nvSpPr>
        <p:spPr>
          <a:xfrm>
            <a:off x="1852142" y="4606144"/>
            <a:ext cx="276984" cy="276984"/>
          </a:xfrm>
          <a:custGeom>
            <a:rect b="b" l="l" r="r" t="t"/>
            <a:pathLst>
              <a:path extrusionOk="0" h="105820" w="105820">
                <a:moveTo>
                  <a:pt x="1511" y="34769"/>
                </a:moveTo>
                <a:lnTo>
                  <a:pt x="22675" y="34769"/>
                </a:lnTo>
                <a:lnTo>
                  <a:pt x="22675" y="104308"/>
                </a:lnTo>
                <a:lnTo>
                  <a:pt x="1511" y="104308"/>
                </a:lnTo>
                <a:close/>
                <a:moveTo>
                  <a:pt x="80120" y="33258"/>
                </a:moveTo>
                <a:cubicBezTo>
                  <a:pt x="101284" y="33258"/>
                  <a:pt x="105820" y="48375"/>
                  <a:pt x="105820" y="66515"/>
                </a:cubicBezTo>
                <a:lnTo>
                  <a:pt x="105820" y="105820"/>
                </a:lnTo>
                <a:lnTo>
                  <a:pt x="83143" y="105820"/>
                </a:lnTo>
                <a:lnTo>
                  <a:pt x="83143" y="71050"/>
                </a:lnTo>
                <a:cubicBezTo>
                  <a:pt x="83143" y="63490"/>
                  <a:pt x="83143" y="52909"/>
                  <a:pt x="71050" y="52909"/>
                </a:cubicBezTo>
                <a:cubicBezTo>
                  <a:pt x="60469" y="52909"/>
                  <a:pt x="58956" y="60468"/>
                  <a:pt x="58956" y="71050"/>
                </a:cubicBezTo>
                <a:lnTo>
                  <a:pt x="58956" y="105820"/>
                </a:lnTo>
                <a:lnTo>
                  <a:pt x="37792" y="105820"/>
                </a:lnTo>
                <a:lnTo>
                  <a:pt x="37792" y="34769"/>
                </a:lnTo>
                <a:lnTo>
                  <a:pt x="58956" y="34769"/>
                </a:lnTo>
                <a:lnTo>
                  <a:pt x="58956" y="43839"/>
                </a:lnTo>
                <a:cubicBezTo>
                  <a:pt x="63490" y="36281"/>
                  <a:pt x="71050" y="31745"/>
                  <a:pt x="80120" y="33258"/>
                </a:cubicBezTo>
                <a:close/>
                <a:moveTo>
                  <a:pt x="12094" y="0"/>
                </a:moveTo>
                <a:cubicBezTo>
                  <a:pt x="19653" y="0"/>
                  <a:pt x="25700" y="6047"/>
                  <a:pt x="25700" y="12094"/>
                </a:cubicBezTo>
                <a:cubicBezTo>
                  <a:pt x="25700" y="19653"/>
                  <a:pt x="19653" y="24188"/>
                  <a:pt x="13606" y="24188"/>
                </a:cubicBezTo>
                <a:cubicBezTo>
                  <a:pt x="6047" y="25700"/>
                  <a:pt x="0" y="19653"/>
                  <a:pt x="0" y="12094"/>
                </a:cubicBezTo>
                <a:cubicBezTo>
                  <a:pt x="0" y="6047"/>
                  <a:pt x="6047" y="0"/>
                  <a:pt x="1209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0303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gfea90fcb22_0_3465"/>
          <p:cNvSpPr/>
          <p:nvPr>
            <p:ph idx="2" type="pic"/>
          </p:nvPr>
        </p:nvSpPr>
        <p:spPr>
          <a:xfrm>
            <a:off x="1254961" y="1416525"/>
            <a:ext cx="1471200" cy="14712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76" name="Google Shape;176;gfea90fcb22_0_3465"/>
          <p:cNvSpPr txBox="1"/>
          <p:nvPr>
            <p:ph type="title"/>
          </p:nvPr>
        </p:nvSpPr>
        <p:spPr>
          <a:xfrm>
            <a:off x="2166504" y="636413"/>
            <a:ext cx="48111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7" name="Google Shape;177;gfea90fcb22_0_3465"/>
          <p:cNvSpPr txBox="1"/>
          <p:nvPr>
            <p:ph idx="3" type="title"/>
          </p:nvPr>
        </p:nvSpPr>
        <p:spPr>
          <a:xfrm>
            <a:off x="2166504" y="298575"/>
            <a:ext cx="4811100" cy="2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8" name="Google Shape;178;gfea90fcb22_0_3465"/>
          <p:cNvSpPr txBox="1"/>
          <p:nvPr>
            <p:ph idx="4" type="title"/>
          </p:nvPr>
        </p:nvSpPr>
        <p:spPr>
          <a:xfrm>
            <a:off x="1167086" y="3004894"/>
            <a:ext cx="1647300" cy="24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9" name="Google Shape;179;gfea90fcb22_0_3465"/>
          <p:cNvSpPr txBox="1"/>
          <p:nvPr>
            <p:ph idx="1" type="subTitle"/>
          </p:nvPr>
        </p:nvSpPr>
        <p:spPr>
          <a:xfrm>
            <a:off x="1167086" y="3247219"/>
            <a:ext cx="1647300" cy="24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aleway Medium"/>
              <a:buNone/>
              <a:defRPr sz="1000">
                <a:solidFill>
                  <a:schemeClr val="lt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lvl="1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0" name="Google Shape;180;gfea90fcb22_0_3465"/>
          <p:cNvSpPr txBox="1"/>
          <p:nvPr>
            <p:ph idx="5" type="body"/>
          </p:nvPr>
        </p:nvSpPr>
        <p:spPr>
          <a:xfrm>
            <a:off x="1167086" y="3636544"/>
            <a:ext cx="1647300" cy="7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921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 sz="1000">
                <a:solidFill>
                  <a:schemeClr val="lt1"/>
                </a:solidFill>
              </a:defRPr>
            </a:lvl1pPr>
            <a:lvl2pPr indent="-292100" lvl="1" marL="9144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 sz="1000">
                <a:solidFill>
                  <a:schemeClr val="lt1"/>
                </a:solidFill>
              </a:defRPr>
            </a:lvl2pPr>
            <a:lvl3pPr indent="-292100" lvl="2" marL="13716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 sz="1000">
                <a:solidFill>
                  <a:schemeClr val="lt1"/>
                </a:solidFill>
              </a:defRPr>
            </a:lvl3pPr>
            <a:lvl4pPr indent="-292100" lvl="3" marL="18288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 sz="1000">
                <a:solidFill>
                  <a:schemeClr val="lt1"/>
                </a:solidFill>
              </a:defRPr>
            </a:lvl4pPr>
            <a:lvl5pPr indent="-292100" lvl="4" marL="22860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 sz="1000">
                <a:solidFill>
                  <a:schemeClr val="lt1"/>
                </a:solidFill>
              </a:defRPr>
            </a:lvl5pPr>
            <a:lvl6pPr indent="-292100" lvl="5" marL="27432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 sz="1000">
                <a:solidFill>
                  <a:schemeClr val="lt1"/>
                </a:solidFill>
              </a:defRPr>
            </a:lvl6pPr>
            <a:lvl7pPr indent="-292100" lvl="6" marL="32004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 sz="1000">
                <a:solidFill>
                  <a:schemeClr val="lt1"/>
                </a:solidFill>
              </a:defRPr>
            </a:lvl7pPr>
            <a:lvl8pPr indent="-292100" lvl="7" marL="36576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 sz="1000">
                <a:solidFill>
                  <a:schemeClr val="lt1"/>
                </a:solidFill>
              </a:defRPr>
            </a:lvl8pPr>
            <a:lvl9pPr indent="-292100" lvl="8" marL="41148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1" name="Google Shape;181;gfea90fcb22_0_3465"/>
          <p:cNvSpPr/>
          <p:nvPr>
            <p:ph idx="6" type="pic"/>
          </p:nvPr>
        </p:nvSpPr>
        <p:spPr>
          <a:xfrm>
            <a:off x="3836282" y="1416525"/>
            <a:ext cx="1471200" cy="14712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82" name="Google Shape;182;gfea90fcb22_0_3465"/>
          <p:cNvSpPr txBox="1"/>
          <p:nvPr>
            <p:ph idx="7" type="title"/>
          </p:nvPr>
        </p:nvSpPr>
        <p:spPr>
          <a:xfrm>
            <a:off x="3748406" y="3004894"/>
            <a:ext cx="1647300" cy="24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3" name="Google Shape;183;gfea90fcb22_0_3465"/>
          <p:cNvSpPr txBox="1"/>
          <p:nvPr>
            <p:ph idx="8" type="subTitle"/>
          </p:nvPr>
        </p:nvSpPr>
        <p:spPr>
          <a:xfrm>
            <a:off x="3748406" y="3247219"/>
            <a:ext cx="1647300" cy="24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aleway Medium"/>
              <a:buNone/>
              <a:defRPr sz="1000">
                <a:solidFill>
                  <a:schemeClr val="lt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lvl="1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4" name="Google Shape;184;gfea90fcb22_0_3465"/>
          <p:cNvSpPr txBox="1"/>
          <p:nvPr>
            <p:ph idx="9" type="body"/>
          </p:nvPr>
        </p:nvSpPr>
        <p:spPr>
          <a:xfrm>
            <a:off x="3748406" y="3636544"/>
            <a:ext cx="1647300" cy="7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921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 sz="1000">
                <a:solidFill>
                  <a:schemeClr val="lt1"/>
                </a:solidFill>
              </a:defRPr>
            </a:lvl1pPr>
            <a:lvl2pPr indent="-292100" lvl="1" marL="9144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 sz="1000">
                <a:solidFill>
                  <a:schemeClr val="lt1"/>
                </a:solidFill>
              </a:defRPr>
            </a:lvl2pPr>
            <a:lvl3pPr indent="-292100" lvl="2" marL="13716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 sz="1000">
                <a:solidFill>
                  <a:schemeClr val="lt1"/>
                </a:solidFill>
              </a:defRPr>
            </a:lvl3pPr>
            <a:lvl4pPr indent="-292100" lvl="3" marL="18288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 sz="1000">
                <a:solidFill>
                  <a:schemeClr val="lt1"/>
                </a:solidFill>
              </a:defRPr>
            </a:lvl4pPr>
            <a:lvl5pPr indent="-292100" lvl="4" marL="22860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 sz="1000">
                <a:solidFill>
                  <a:schemeClr val="lt1"/>
                </a:solidFill>
              </a:defRPr>
            </a:lvl5pPr>
            <a:lvl6pPr indent="-292100" lvl="5" marL="27432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 sz="1000">
                <a:solidFill>
                  <a:schemeClr val="lt1"/>
                </a:solidFill>
              </a:defRPr>
            </a:lvl6pPr>
            <a:lvl7pPr indent="-292100" lvl="6" marL="32004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 sz="1000">
                <a:solidFill>
                  <a:schemeClr val="lt1"/>
                </a:solidFill>
              </a:defRPr>
            </a:lvl7pPr>
            <a:lvl8pPr indent="-292100" lvl="7" marL="36576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 sz="1000">
                <a:solidFill>
                  <a:schemeClr val="lt1"/>
                </a:solidFill>
              </a:defRPr>
            </a:lvl8pPr>
            <a:lvl9pPr indent="-292100" lvl="8" marL="41148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5" name="Google Shape;185;gfea90fcb22_0_3465"/>
          <p:cNvSpPr/>
          <p:nvPr>
            <p:ph idx="13" type="pic"/>
          </p:nvPr>
        </p:nvSpPr>
        <p:spPr>
          <a:xfrm>
            <a:off x="6417602" y="1416525"/>
            <a:ext cx="1471200" cy="14712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86" name="Google Shape;186;gfea90fcb22_0_3465"/>
          <p:cNvSpPr txBox="1"/>
          <p:nvPr>
            <p:ph idx="14" type="title"/>
          </p:nvPr>
        </p:nvSpPr>
        <p:spPr>
          <a:xfrm>
            <a:off x="6329727" y="3004894"/>
            <a:ext cx="1647300" cy="24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7" name="Google Shape;187;gfea90fcb22_0_3465"/>
          <p:cNvSpPr txBox="1"/>
          <p:nvPr>
            <p:ph idx="15" type="subTitle"/>
          </p:nvPr>
        </p:nvSpPr>
        <p:spPr>
          <a:xfrm>
            <a:off x="6329727" y="3247219"/>
            <a:ext cx="1647300" cy="24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aleway Medium"/>
              <a:buNone/>
              <a:defRPr sz="1000">
                <a:solidFill>
                  <a:schemeClr val="lt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lvl="1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8" name="Google Shape;188;gfea90fcb22_0_3465"/>
          <p:cNvSpPr txBox="1"/>
          <p:nvPr>
            <p:ph idx="16" type="body"/>
          </p:nvPr>
        </p:nvSpPr>
        <p:spPr>
          <a:xfrm>
            <a:off x="6329727" y="3636544"/>
            <a:ext cx="1647300" cy="7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921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 sz="1000">
                <a:solidFill>
                  <a:schemeClr val="lt1"/>
                </a:solidFill>
              </a:defRPr>
            </a:lvl1pPr>
            <a:lvl2pPr indent="-292100" lvl="1" marL="9144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 sz="1000">
                <a:solidFill>
                  <a:schemeClr val="lt1"/>
                </a:solidFill>
              </a:defRPr>
            </a:lvl2pPr>
            <a:lvl3pPr indent="-292100" lvl="2" marL="13716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 sz="1000">
                <a:solidFill>
                  <a:schemeClr val="lt1"/>
                </a:solidFill>
              </a:defRPr>
            </a:lvl3pPr>
            <a:lvl4pPr indent="-292100" lvl="3" marL="18288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 sz="1000">
                <a:solidFill>
                  <a:schemeClr val="lt1"/>
                </a:solidFill>
              </a:defRPr>
            </a:lvl4pPr>
            <a:lvl5pPr indent="-292100" lvl="4" marL="22860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 sz="1000">
                <a:solidFill>
                  <a:schemeClr val="lt1"/>
                </a:solidFill>
              </a:defRPr>
            </a:lvl5pPr>
            <a:lvl6pPr indent="-292100" lvl="5" marL="27432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 sz="1000">
                <a:solidFill>
                  <a:schemeClr val="lt1"/>
                </a:solidFill>
              </a:defRPr>
            </a:lvl6pPr>
            <a:lvl7pPr indent="-292100" lvl="6" marL="32004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 sz="1000">
                <a:solidFill>
                  <a:schemeClr val="lt1"/>
                </a:solidFill>
              </a:defRPr>
            </a:lvl7pPr>
            <a:lvl8pPr indent="-292100" lvl="7" marL="36576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 sz="1000">
                <a:solidFill>
                  <a:schemeClr val="lt1"/>
                </a:solidFill>
              </a:defRPr>
            </a:lvl8pPr>
            <a:lvl9pPr indent="-292100" lvl="8" marL="41148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9" name="Google Shape;189;gfea90fcb22_0_3465"/>
          <p:cNvSpPr/>
          <p:nvPr/>
        </p:nvSpPr>
        <p:spPr>
          <a:xfrm>
            <a:off x="4433472" y="4606144"/>
            <a:ext cx="276984" cy="276984"/>
          </a:xfrm>
          <a:custGeom>
            <a:rect b="b" l="l" r="r" t="t"/>
            <a:pathLst>
              <a:path extrusionOk="0" h="105820" w="105820">
                <a:moveTo>
                  <a:pt x="1511" y="34769"/>
                </a:moveTo>
                <a:lnTo>
                  <a:pt x="22675" y="34769"/>
                </a:lnTo>
                <a:lnTo>
                  <a:pt x="22675" y="104308"/>
                </a:lnTo>
                <a:lnTo>
                  <a:pt x="1511" y="104308"/>
                </a:lnTo>
                <a:close/>
                <a:moveTo>
                  <a:pt x="80120" y="33258"/>
                </a:moveTo>
                <a:cubicBezTo>
                  <a:pt x="101284" y="33258"/>
                  <a:pt x="105820" y="48375"/>
                  <a:pt x="105820" y="66515"/>
                </a:cubicBezTo>
                <a:lnTo>
                  <a:pt x="105820" y="105820"/>
                </a:lnTo>
                <a:lnTo>
                  <a:pt x="83143" y="105820"/>
                </a:lnTo>
                <a:lnTo>
                  <a:pt x="83143" y="71050"/>
                </a:lnTo>
                <a:cubicBezTo>
                  <a:pt x="83143" y="63490"/>
                  <a:pt x="83143" y="52909"/>
                  <a:pt x="71050" y="52909"/>
                </a:cubicBezTo>
                <a:cubicBezTo>
                  <a:pt x="60469" y="52909"/>
                  <a:pt x="58956" y="60468"/>
                  <a:pt x="58956" y="71050"/>
                </a:cubicBezTo>
                <a:lnTo>
                  <a:pt x="58956" y="105820"/>
                </a:lnTo>
                <a:lnTo>
                  <a:pt x="37792" y="105820"/>
                </a:lnTo>
                <a:lnTo>
                  <a:pt x="37792" y="34769"/>
                </a:lnTo>
                <a:lnTo>
                  <a:pt x="58956" y="34769"/>
                </a:lnTo>
                <a:lnTo>
                  <a:pt x="58956" y="43839"/>
                </a:lnTo>
                <a:cubicBezTo>
                  <a:pt x="63490" y="36281"/>
                  <a:pt x="71050" y="31745"/>
                  <a:pt x="80120" y="33258"/>
                </a:cubicBezTo>
                <a:close/>
                <a:moveTo>
                  <a:pt x="12094" y="0"/>
                </a:moveTo>
                <a:cubicBezTo>
                  <a:pt x="19653" y="0"/>
                  <a:pt x="25700" y="6047"/>
                  <a:pt x="25700" y="12094"/>
                </a:cubicBezTo>
                <a:cubicBezTo>
                  <a:pt x="25700" y="19653"/>
                  <a:pt x="19653" y="24188"/>
                  <a:pt x="13606" y="24188"/>
                </a:cubicBezTo>
                <a:cubicBezTo>
                  <a:pt x="6047" y="25700"/>
                  <a:pt x="0" y="19653"/>
                  <a:pt x="0" y="12094"/>
                </a:cubicBezTo>
                <a:cubicBezTo>
                  <a:pt x="0" y="6047"/>
                  <a:pt x="6047" y="0"/>
                  <a:pt x="1209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0303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gfea90fcb22_0_3465"/>
          <p:cNvSpPr/>
          <p:nvPr/>
        </p:nvSpPr>
        <p:spPr>
          <a:xfrm>
            <a:off x="7090196" y="4606144"/>
            <a:ext cx="276984" cy="276984"/>
          </a:xfrm>
          <a:custGeom>
            <a:rect b="b" l="l" r="r" t="t"/>
            <a:pathLst>
              <a:path extrusionOk="0" h="105820" w="105820">
                <a:moveTo>
                  <a:pt x="1511" y="34769"/>
                </a:moveTo>
                <a:lnTo>
                  <a:pt x="22675" y="34769"/>
                </a:lnTo>
                <a:lnTo>
                  <a:pt x="22675" y="104308"/>
                </a:lnTo>
                <a:lnTo>
                  <a:pt x="1511" y="104308"/>
                </a:lnTo>
                <a:close/>
                <a:moveTo>
                  <a:pt x="80120" y="33258"/>
                </a:moveTo>
                <a:cubicBezTo>
                  <a:pt x="101284" y="33258"/>
                  <a:pt x="105820" y="48375"/>
                  <a:pt x="105820" y="66515"/>
                </a:cubicBezTo>
                <a:lnTo>
                  <a:pt x="105820" y="105820"/>
                </a:lnTo>
                <a:lnTo>
                  <a:pt x="83143" y="105820"/>
                </a:lnTo>
                <a:lnTo>
                  <a:pt x="83143" y="71050"/>
                </a:lnTo>
                <a:cubicBezTo>
                  <a:pt x="83143" y="63490"/>
                  <a:pt x="83143" y="52909"/>
                  <a:pt x="71050" y="52909"/>
                </a:cubicBezTo>
                <a:cubicBezTo>
                  <a:pt x="60469" y="52909"/>
                  <a:pt x="58956" y="60468"/>
                  <a:pt x="58956" y="71050"/>
                </a:cubicBezTo>
                <a:lnTo>
                  <a:pt x="58956" y="105820"/>
                </a:lnTo>
                <a:lnTo>
                  <a:pt x="37792" y="105820"/>
                </a:lnTo>
                <a:lnTo>
                  <a:pt x="37792" y="34769"/>
                </a:lnTo>
                <a:lnTo>
                  <a:pt x="58956" y="34769"/>
                </a:lnTo>
                <a:lnTo>
                  <a:pt x="58956" y="43839"/>
                </a:lnTo>
                <a:cubicBezTo>
                  <a:pt x="63490" y="36281"/>
                  <a:pt x="71050" y="31745"/>
                  <a:pt x="80120" y="33258"/>
                </a:cubicBezTo>
                <a:close/>
                <a:moveTo>
                  <a:pt x="12094" y="0"/>
                </a:moveTo>
                <a:cubicBezTo>
                  <a:pt x="19653" y="0"/>
                  <a:pt x="25700" y="6047"/>
                  <a:pt x="25700" y="12094"/>
                </a:cubicBezTo>
                <a:cubicBezTo>
                  <a:pt x="25700" y="19653"/>
                  <a:pt x="19653" y="24188"/>
                  <a:pt x="13606" y="24188"/>
                </a:cubicBezTo>
                <a:cubicBezTo>
                  <a:pt x="6047" y="25700"/>
                  <a:pt x="0" y="19653"/>
                  <a:pt x="0" y="12094"/>
                </a:cubicBezTo>
                <a:cubicBezTo>
                  <a:pt x="0" y="6047"/>
                  <a:pt x="6047" y="0"/>
                  <a:pt x="1209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0303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_Title Slide">
  <p:cSld name="20_Title Slide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fea90fcb22_0_3485"/>
          <p:cNvSpPr/>
          <p:nvPr/>
        </p:nvSpPr>
        <p:spPr>
          <a:xfrm>
            <a:off x="346259" y="1596474"/>
            <a:ext cx="2883000" cy="1373400"/>
          </a:xfrm>
          <a:prstGeom prst="roundRect">
            <a:avLst>
              <a:gd fmla="val 6373" name="adj"/>
            </a:avLst>
          </a:prstGeom>
          <a:solidFill>
            <a:schemeClr val="accent1"/>
          </a:solidFill>
          <a:ln cap="flat" cmpd="sng" w="254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gfea90fcb22_0_3485"/>
          <p:cNvSpPr/>
          <p:nvPr/>
        </p:nvSpPr>
        <p:spPr>
          <a:xfrm>
            <a:off x="3575567" y="3316198"/>
            <a:ext cx="2883000" cy="1373400"/>
          </a:xfrm>
          <a:prstGeom prst="roundRect">
            <a:avLst>
              <a:gd fmla="val 6373" name="adj"/>
            </a:avLst>
          </a:prstGeom>
          <a:noFill/>
          <a:ln cap="flat" cmpd="sng" w="254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gfea90fcb22_0_3485"/>
          <p:cNvSpPr/>
          <p:nvPr/>
        </p:nvSpPr>
        <p:spPr>
          <a:xfrm>
            <a:off x="3575567" y="1596474"/>
            <a:ext cx="2883000" cy="1373400"/>
          </a:xfrm>
          <a:prstGeom prst="roundRect">
            <a:avLst>
              <a:gd fmla="val 6373" name="adj"/>
            </a:avLst>
          </a:prstGeom>
          <a:noFill/>
          <a:ln cap="flat" cmpd="sng" w="254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gfea90fcb22_0_3485"/>
          <p:cNvSpPr/>
          <p:nvPr/>
        </p:nvSpPr>
        <p:spPr>
          <a:xfrm>
            <a:off x="346259" y="3316198"/>
            <a:ext cx="2883000" cy="1373400"/>
          </a:xfrm>
          <a:prstGeom prst="roundRect">
            <a:avLst>
              <a:gd fmla="val 6373" name="adj"/>
            </a:avLst>
          </a:prstGeom>
          <a:noFill/>
          <a:ln cap="flat" cmpd="sng" w="254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6" name="Google Shape;196;gfea90fcb22_0_348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90493" y="142050"/>
            <a:ext cx="359438" cy="985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gfea90fcb22_0_3485"/>
          <p:cNvPicPr preferRelativeResize="0"/>
          <p:nvPr/>
        </p:nvPicPr>
        <p:blipFill rotWithShape="1">
          <a:blip r:embed="rId3">
            <a:alphaModFix/>
          </a:blip>
          <a:srcRect b="0" l="0" r="30147" t="0"/>
          <a:stretch/>
        </p:blipFill>
        <p:spPr>
          <a:xfrm>
            <a:off x="7045559" y="546206"/>
            <a:ext cx="2098444" cy="23077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gfea90fcb22_0_348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73745" y="2478839"/>
            <a:ext cx="2525531" cy="2232763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gfea90fcb22_0_3485"/>
          <p:cNvSpPr txBox="1"/>
          <p:nvPr>
            <p:ph type="title"/>
          </p:nvPr>
        </p:nvSpPr>
        <p:spPr>
          <a:xfrm>
            <a:off x="355739" y="735675"/>
            <a:ext cx="3867300" cy="6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00" name="Google Shape;200;gfea90fcb22_0_3485"/>
          <p:cNvSpPr txBox="1"/>
          <p:nvPr>
            <p:ph idx="2" type="title"/>
          </p:nvPr>
        </p:nvSpPr>
        <p:spPr>
          <a:xfrm>
            <a:off x="355739" y="450488"/>
            <a:ext cx="4811100" cy="2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01" name="Google Shape;201;gfea90fcb22_0_3485"/>
          <p:cNvSpPr txBox="1"/>
          <p:nvPr>
            <p:ph idx="3" type="title"/>
          </p:nvPr>
        </p:nvSpPr>
        <p:spPr>
          <a:xfrm>
            <a:off x="678423" y="3459056"/>
            <a:ext cx="2218800" cy="426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02" name="Google Shape;202;gfea90fcb22_0_3485"/>
          <p:cNvSpPr txBox="1"/>
          <p:nvPr>
            <p:ph idx="1" type="body"/>
          </p:nvPr>
        </p:nvSpPr>
        <p:spPr>
          <a:xfrm>
            <a:off x="678245" y="3924056"/>
            <a:ext cx="2218800" cy="6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85750" lvl="0" marL="4572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900"/>
              <a:buChar char="•"/>
              <a:defRPr sz="900">
                <a:solidFill>
                  <a:schemeClr val="accent1"/>
                </a:solidFill>
              </a:defRPr>
            </a:lvl1pPr>
            <a:lvl2pPr indent="-285750" lvl="1" marL="914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Char char="•"/>
              <a:defRPr sz="900">
                <a:solidFill>
                  <a:schemeClr val="accent1"/>
                </a:solidFill>
              </a:defRPr>
            </a:lvl2pPr>
            <a:lvl3pPr indent="-285750" lvl="2" marL="13716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Char char="•"/>
              <a:defRPr sz="900">
                <a:solidFill>
                  <a:schemeClr val="accent1"/>
                </a:solidFill>
              </a:defRPr>
            </a:lvl3pPr>
            <a:lvl4pPr indent="-285750" lvl="3" marL="18288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Char char="•"/>
              <a:defRPr sz="900">
                <a:solidFill>
                  <a:schemeClr val="accent1"/>
                </a:solidFill>
              </a:defRPr>
            </a:lvl4pPr>
            <a:lvl5pPr indent="-285750" lvl="4" marL="22860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Char char="•"/>
              <a:defRPr sz="900">
                <a:solidFill>
                  <a:schemeClr val="accent1"/>
                </a:solidFill>
              </a:defRPr>
            </a:lvl5pPr>
            <a:lvl6pPr indent="-285750" lvl="5" marL="27432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Char char="•"/>
              <a:defRPr sz="900">
                <a:solidFill>
                  <a:schemeClr val="accent1"/>
                </a:solidFill>
              </a:defRPr>
            </a:lvl6pPr>
            <a:lvl7pPr indent="-285750" lvl="6" marL="3200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Char char="•"/>
              <a:defRPr sz="900">
                <a:solidFill>
                  <a:schemeClr val="accent1"/>
                </a:solidFill>
              </a:defRPr>
            </a:lvl7pPr>
            <a:lvl8pPr indent="-285750" lvl="7" marL="36576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Char char="•"/>
              <a:defRPr sz="900">
                <a:solidFill>
                  <a:schemeClr val="accent1"/>
                </a:solidFill>
              </a:defRPr>
            </a:lvl8pPr>
            <a:lvl9pPr indent="-285750" lvl="8" marL="41148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Char char="•"/>
              <a:defRPr sz="9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03" name="Google Shape;203;gfea90fcb22_0_3485"/>
          <p:cNvSpPr txBox="1"/>
          <p:nvPr>
            <p:ph idx="4" type="title"/>
          </p:nvPr>
        </p:nvSpPr>
        <p:spPr>
          <a:xfrm>
            <a:off x="678423" y="1729519"/>
            <a:ext cx="2218800" cy="426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4" name="Google Shape;204;gfea90fcb22_0_3485"/>
          <p:cNvSpPr txBox="1"/>
          <p:nvPr>
            <p:ph idx="5" type="body"/>
          </p:nvPr>
        </p:nvSpPr>
        <p:spPr>
          <a:xfrm>
            <a:off x="678245" y="2194519"/>
            <a:ext cx="2218800" cy="6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85750" lvl="0" marL="4572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1pPr>
            <a:lvl2pPr indent="-285750" lvl="1" marL="914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2pPr>
            <a:lvl3pPr indent="-285750" lvl="2" marL="13716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3pPr>
            <a:lvl4pPr indent="-285750" lvl="3" marL="18288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4pPr>
            <a:lvl5pPr indent="-285750" lvl="4" marL="22860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5pPr>
            <a:lvl6pPr indent="-285750" lvl="5" marL="27432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6pPr>
            <a:lvl7pPr indent="-285750" lvl="6" marL="3200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7pPr>
            <a:lvl8pPr indent="-285750" lvl="7" marL="36576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8pPr>
            <a:lvl9pPr indent="-285750" lvl="8" marL="41148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5" name="Google Shape;205;gfea90fcb22_0_3485"/>
          <p:cNvSpPr txBox="1"/>
          <p:nvPr>
            <p:ph idx="6" type="title"/>
          </p:nvPr>
        </p:nvSpPr>
        <p:spPr>
          <a:xfrm>
            <a:off x="3912707" y="1729519"/>
            <a:ext cx="2218800" cy="426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06" name="Google Shape;206;gfea90fcb22_0_3485"/>
          <p:cNvSpPr txBox="1"/>
          <p:nvPr>
            <p:ph idx="7" type="body"/>
          </p:nvPr>
        </p:nvSpPr>
        <p:spPr>
          <a:xfrm>
            <a:off x="3912529" y="2194519"/>
            <a:ext cx="2218800" cy="6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85750" lvl="0" marL="4572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900"/>
              <a:buChar char="•"/>
              <a:defRPr sz="900">
                <a:solidFill>
                  <a:schemeClr val="accent1"/>
                </a:solidFill>
              </a:defRPr>
            </a:lvl1pPr>
            <a:lvl2pPr indent="-285750" lvl="1" marL="914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Char char="•"/>
              <a:defRPr sz="900">
                <a:solidFill>
                  <a:schemeClr val="accent1"/>
                </a:solidFill>
              </a:defRPr>
            </a:lvl2pPr>
            <a:lvl3pPr indent="-285750" lvl="2" marL="13716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Char char="•"/>
              <a:defRPr sz="900">
                <a:solidFill>
                  <a:schemeClr val="accent1"/>
                </a:solidFill>
              </a:defRPr>
            </a:lvl3pPr>
            <a:lvl4pPr indent="-285750" lvl="3" marL="18288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Char char="•"/>
              <a:defRPr sz="900">
                <a:solidFill>
                  <a:schemeClr val="accent1"/>
                </a:solidFill>
              </a:defRPr>
            </a:lvl4pPr>
            <a:lvl5pPr indent="-285750" lvl="4" marL="22860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Char char="•"/>
              <a:defRPr sz="900">
                <a:solidFill>
                  <a:schemeClr val="accent1"/>
                </a:solidFill>
              </a:defRPr>
            </a:lvl5pPr>
            <a:lvl6pPr indent="-285750" lvl="5" marL="27432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Char char="•"/>
              <a:defRPr sz="900">
                <a:solidFill>
                  <a:schemeClr val="accent1"/>
                </a:solidFill>
              </a:defRPr>
            </a:lvl6pPr>
            <a:lvl7pPr indent="-285750" lvl="6" marL="3200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Char char="•"/>
              <a:defRPr sz="900">
                <a:solidFill>
                  <a:schemeClr val="accent1"/>
                </a:solidFill>
              </a:defRPr>
            </a:lvl7pPr>
            <a:lvl8pPr indent="-285750" lvl="7" marL="36576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Char char="•"/>
              <a:defRPr sz="900">
                <a:solidFill>
                  <a:schemeClr val="accent1"/>
                </a:solidFill>
              </a:defRPr>
            </a:lvl8pPr>
            <a:lvl9pPr indent="-285750" lvl="8" marL="41148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Char char="•"/>
              <a:defRPr sz="9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07" name="Google Shape;207;gfea90fcb22_0_3485"/>
          <p:cNvSpPr txBox="1"/>
          <p:nvPr>
            <p:ph idx="8" type="title"/>
          </p:nvPr>
        </p:nvSpPr>
        <p:spPr>
          <a:xfrm>
            <a:off x="3912707" y="3459056"/>
            <a:ext cx="2218800" cy="426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08" name="Google Shape;208;gfea90fcb22_0_3485"/>
          <p:cNvSpPr txBox="1"/>
          <p:nvPr>
            <p:ph idx="9" type="body"/>
          </p:nvPr>
        </p:nvSpPr>
        <p:spPr>
          <a:xfrm>
            <a:off x="3912529" y="3924056"/>
            <a:ext cx="2218800" cy="6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85750" lvl="0" marL="4572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900"/>
              <a:buChar char="•"/>
              <a:defRPr sz="900">
                <a:solidFill>
                  <a:schemeClr val="accent1"/>
                </a:solidFill>
              </a:defRPr>
            </a:lvl1pPr>
            <a:lvl2pPr indent="-285750" lvl="1" marL="914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Char char="•"/>
              <a:defRPr sz="900">
                <a:solidFill>
                  <a:schemeClr val="accent1"/>
                </a:solidFill>
              </a:defRPr>
            </a:lvl2pPr>
            <a:lvl3pPr indent="-285750" lvl="2" marL="13716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Char char="•"/>
              <a:defRPr sz="900">
                <a:solidFill>
                  <a:schemeClr val="accent1"/>
                </a:solidFill>
              </a:defRPr>
            </a:lvl3pPr>
            <a:lvl4pPr indent="-285750" lvl="3" marL="18288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Char char="•"/>
              <a:defRPr sz="900">
                <a:solidFill>
                  <a:schemeClr val="accent1"/>
                </a:solidFill>
              </a:defRPr>
            </a:lvl4pPr>
            <a:lvl5pPr indent="-285750" lvl="4" marL="22860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Char char="•"/>
              <a:defRPr sz="900">
                <a:solidFill>
                  <a:schemeClr val="accent1"/>
                </a:solidFill>
              </a:defRPr>
            </a:lvl5pPr>
            <a:lvl6pPr indent="-285750" lvl="5" marL="27432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Char char="•"/>
              <a:defRPr sz="900">
                <a:solidFill>
                  <a:schemeClr val="accent1"/>
                </a:solidFill>
              </a:defRPr>
            </a:lvl6pPr>
            <a:lvl7pPr indent="-285750" lvl="6" marL="3200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Char char="•"/>
              <a:defRPr sz="900">
                <a:solidFill>
                  <a:schemeClr val="accent1"/>
                </a:solidFill>
              </a:defRPr>
            </a:lvl7pPr>
            <a:lvl8pPr indent="-285750" lvl="7" marL="36576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Char char="•"/>
              <a:defRPr sz="900">
                <a:solidFill>
                  <a:schemeClr val="accent1"/>
                </a:solidFill>
              </a:defRPr>
            </a:lvl8pPr>
            <a:lvl9pPr indent="-285750" lvl="8" marL="41148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Char char="•"/>
              <a:defRPr sz="9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_Title Slide">
  <p:cSld name="23_Title Slide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fea90fcb22_0_3503"/>
          <p:cNvSpPr/>
          <p:nvPr/>
        </p:nvSpPr>
        <p:spPr>
          <a:xfrm>
            <a:off x="699407" y="699407"/>
            <a:ext cx="4536600" cy="3744600"/>
          </a:xfrm>
          <a:prstGeom prst="roundRect">
            <a:avLst>
              <a:gd fmla="val 2714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1" name="Google Shape;211;gfea90fcb22_0_350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90493" y="142050"/>
            <a:ext cx="359438" cy="985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4_Title Slide">
  <p:cSld name="24_Title Slide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fea90fcb22_0_3506"/>
          <p:cNvSpPr/>
          <p:nvPr/>
        </p:nvSpPr>
        <p:spPr>
          <a:xfrm>
            <a:off x="4926330" y="0"/>
            <a:ext cx="42177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5_Title Slide">
  <p:cSld name="25_Title Slide"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fea90fcb22_0_3508"/>
          <p:cNvSpPr/>
          <p:nvPr/>
        </p:nvSpPr>
        <p:spPr>
          <a:xfrm>
            <a:off x="3767769" y="2023400"/>
            <a:ext cx="5376300" cy="312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6" name="Google Shape;216;gfea90fcb22_0_350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90493" y="142050"/>
            <a:ext cx="359438" cy="98588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gfea90fcb22_0_3508"/>
          <p:cNvSpPr txBox="1"/>
          <p:nvPr/>
        </p:nvSpPr>
        <p:spPr>
          <a:xfrm>
            <a:off x="4712906" y="3176855"/>
            <a:ext cx="16224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Nossa sede</a:t>
            </a:r>
            <a:endParaRPr b="0" i="0" sz="11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8" name="Google Shape;218;gfea90fcb22_0_3508"/>
          <p:cNvSpPr txBox="1"/>
          <p:nvPr/>
        </p:nvSpPr>
        <p:spPr>
          <a:xfrm>
            <a:off x="4712904" y="3387225"/>
            <a:ext cx="18552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B9D4FB"/>
                </a:solidFill>
                <a:latin typeface="Raleway"/>
                <a:ea typeface="Raleway"/>
                <a:cs typeface="Raleway"/>
                <a:sym typeface="Raleway"/>
              </a:rPr>
              <a:t>R. Justino Cobra, 61</a:t>
            </a:r>
            <a:endParaRPr b="0" i="0" sz="900" u="none" cap="none" strike="noStrike">
              <a:solidFill>
                <a:srgbClr val="B9D4FB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B9D4FB"/>
                </a:solidFill>
                <a:latin typeface="Raleway"/>
                <a:ea typeface="Raleway"/>
                <a:cs typeface="Raleway"/>
                <a:sym typeface="Raleway"/>
              </a:rPr>
              <a:t>São José dos Campos - SP,</a:t>
            </a:r>
            <a:endParaRPr b="0" i="0" sz="900" u="none" cap="none" strike="noStrike">
              <a:solidFill>
                <a:srgbClr val="B9D4FB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B9D4FB"/>
                </a:solidFill>
                <a:latin typeface="Raleway"/>
                <a:ea typeface="Raleway"/>
                <a:cs typeface="Raleway"/>
                <a:sym typeface="Raleway"/>
              </a:rPr>
              <a:t>CEP: 12243-030</a:t>
            </a:r>
            <a:endParaRPr b="0" i="0" sz="11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9" name="Google Shape;219;gfea90fcb22_0_3508"/>
          <p:cNvSpPr/>
          <p:nvPr/>
        </p:nvSpPr>
        <p:spPr>
          <a:xfrm>
            <a:off x="4338037" y="3221219"/>
            <a:ext cx="285417" cy="351281"/>
          </a:xfrm>
          <a:custGeom>
            <a:rect b="b" l="l" r="r" t="t"/>
            <a:pathLst>
              <a:path extrusionOk="0" h="304799" w="247650">
                <a:moveTo>
                  <a:pt x="123825" y="76200"/>
                </a:moveTo>
                <a:cubicBezTo>
                  <a:pt x="97523" y="76200"/>
                  <a:pt x="76200" y="97523"/>
                  <a:pt x="76200" y="123825"/>
                </a:cubicBezTo>
                <a:cubicBezTo>
                  <a:pt x="76200" y="150127"/>
                  <a:pt x="97523" y="171450"/>
                  <a:pt x="123825" y="171450"/>
                </a:cubicBezTo>
                <a:cubicBezTo>
                  <a:pt x="150115" y="171420"/>
                  <a:pt x="171420" y="150115"/>
                  <a:pt x="171450" y="123825"/>
                </a:cubicBezTo>
                <a:cubicBezTo>
                  <a:pt x="171450" y="97523"/>
                  <a:pt x="150127" y="76200"/>
                  <a:pt x="123825" y="76200"/>
                </a:cubicBezTo>
                <a:close/>
                <a:moveTo>
                  <a:pt x="123825" y="57150"/>
                </a:moveTo>
                <a:cubicBezTo>
                  <a:pt x="160632" y="57191"/>
                  <a:pt x="190459" y="87019"/>
                  <a:pt x="190500" y="123825"/>
                </a:cubicBezTo>
                <a:cubicBezTo>
                  <a:pt x="190500" y="160649"/>
                  <a:pt x="160649" y="190500"/>
                  <a:pt x="123825" y="190500"/>
                </a:cubicBezTo>
                <a:cubicBezTo>
                  <a:pt x="87001" y="190500"/>
                  <a:pt x="57150" y="160649"/>
                  <a:pt x="57150" y="123825"/>
                </a:cubicBezTo>
                <a:cubicBezTo>
                  <a:pt x="57150" y="87001"/>
                  <a:pt x="87001" y="57150"/>
                  <a:pt x="123825" y="57150"/>
                </a:cubicBezTo>
                <a:close/>
                <a:moveTo>
                  <a:pt x="123825" y="19050"/>
                </a:moveTo>
                <a:cubicBezTo>
                  <a:pt x="65959" y="19050"/>
                  <a:pt x="19050" y="65959"/>
                  <a:pt x="19050" y="123825"/>
                </a:cubicBezTo>
                <a:cubicBezTo>
                  <a:pt x="19050" y="184886"/>
                  <a:pt x="100598" y="261938"/>
                  <a:pt x="123825" y="282643"/>
                </a:cubicBezTo>
                <a:cubicBezTo>
                  <a:pt x="147052" y="261938"/>
                  <a:pt x="228600" y="184886"/>
                  <a:pt x="228600" y="123825"/>
                </a:cubicBezTo>
                <a:cubicBezTo>
                  <a:pt x="228600" y="65959"/>
                  <a:pt x="181690" y="19050"/>
                  <a:pt x="123825" y="19050"/>
                </a:cubicBezTo>
                <a:close/>
                <a:moveTo>
                  <a:pt x="123825" y="0"/>
                </a:moveTo>
                <a:cubicBezTo>
                  <a:pt x="192180" y="76"/>
                  <a:pt x="247575" y="55470"/>
                  <a:pt x="247650" y="123825"/>
                </a:cubicBezTo>
                <a:cubicBezTo>
                  <a:pt x="247650" y="203569"/>
                  <a:pt x="134731" y="298587"/>
                  <a:pt x="129922" y="302591"/>
                </a:cubicBezTo>
                <a:cubicBezTo>
                  <a:pt x="126391" y="305536"/>
                  <a:pt x="121259" y="305536"/>
                  <a:pt x="117728" y="302591"/>
                </a:cubicBezTo>
                <a:cubicBezTo>
                  <a:pt x="112919" y="298587"/>
                  <a:pt x="0" y="203569"/>
                  <a:pt x="0" y="123825"/>
                </a:cubicBezTo>
                <a:cubicBezTo>
                  <a:pt x="76" y="55470"/>
                  <a:pt x="55470" y="76"/>
                  <a:pt x="12382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0303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" name="Google Shape;220;gfea90fcb22_0_3508"/>
          <p:cNvSpPr txBox="1"/>
          <p:nvPr/>
        </p:nvSpPr>
        <p:spPr>
          <a:xfrm>
            <a:off x="7069349" y="3176855"/>
            <a:ext cx="16926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Horário de funcionamento</a:t>
            </a:r>
            <a:endParaRPr b="0" i="0" sz="11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21" name="Google Shape;221;gfea90fcb22_0_3508"/>
          <p:cNvSpPr txBox="1"/>
          <p:nvPr/>
        </p:nvSpPr>
        <p:spPr>
          <a:xfrm>
            <a:off x="7069351" y="3387218"/>
            <a:ext cx="1692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B9D4FB"/>
                </a:solidFill>
                <a:latin typeface="Raleway"/>
                <a:ea typeface="Raleway"/>
                <a:cs typeface="Raleway"/>
                <a:sym typeface="Raleway"/>
              </a:rPr>
              <a:t>De segunda à sexta</a:t>
            </a:r>
            <a:endParaRPr b="0" i="0" sz="11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B9D4FB"/>
                </a:solidFill>
                <a:latin typeface="Raleway"/>
                <a:ea typeface="Raleway"/>
                <a:cs typeface="Raleway"/>
                <a:sym typeface="Raleway"/>
              </a:rPr>
              <a:t>das 09h00 às 18h00.</a:t>
            </a:r>
            <a:endParaRPr b="0" i="0" sz="11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22" name="Google Shape;222;gfea90fcb22_0_3508"/>
          <p:cNvSpPr/>
          <p:nvPr/>
        </p:nvSpPr>
        <p:spPr>
          <a:xfrm>
            <a:off x="6675043" y="3221219"/>
            <a:ext cx="324326" cy="324326"/>
          </a:xfrm>
          <a:custGeom>
            <a:rect b="b" l="l" r="r" t="t"/>
            <a:pathLst>
              <a:path extrusionOk="0" h="285750" w="285750">
                <a:moveTo>
                  <a:pt x="142875" y="66675"/>
                </a:moveTo>
                <a:cubicBezTo>
                  <a:pt x="148136" y="66675"/>
                  <a:pt x="152400" y="70939"/>
                  <a:pt x="152400" y="76200"/>
                </a:cubicBezTo>
                <a:lnTo>
                  <a:pt x="152400" y="138931"/>
                </a:lnTo>
                <a:lnTo>
                  <a:pt x="197234" y="183766"/>
                </a:lnTo>
                <a:cubicBezTo>
                  <a:pt x="200873" y="187471"/>
                  <a:pt x="200873" y="193407"/>
                  <a:pt x="197234" y="197112"/>
                </a:cubicBezTo>
                <a:cubicBezTo>
                  <a:pt x="193549" y="200865"/>
                  <a:pt x="187519" y="200919"/>
                  <a:pt x="183766" y="197234"/>
                </a:cubicBezTo>
                <a:lnTo>
                  <a:pt x="136141" y="149609"/>
                </a:lnTo>
                <a:cubicBezTo>
                  <a:pt x="134354" y="147824"/>
                  <a:pt x="133350" y="145401"/>
                  <a:pt x="133350" y="142875"/>
                </a:cubicBezTo>
                <a:lnTo>
                  <a:pt x="133350" y="76200"/>
                </a:lnTo>
                <a:cubicBezTo>
                  <a:pt x="133350" y="70939"/>
                  <a:pt x="137614" y="66675"/>
                  <a:pt x="142875" y="66675"/>
                </a:cubicBezTo>
                <a:close/>
                <a:moveTo>
                  <a:pt x="142875" y="19050"/>
                </a:moveTo>
                <a:cubicBezTo>
                  <a:pt x="74488" y="19050"/>
                  <a:pt x="19050" y="74488"/>
                  <a:pt x="19050" y="142875"/>
                </a:cubicBezTo>
                <a:cubicBezTo>
                  <a:pt x="19050" y="211262"/>
                  <a:pt x="74488" y="266700"/>
                  <a:pt x="142875" y="266700"/>
                </a:cubicBezTo>
                <a:cubicBezTo>
                  <a:pt x="211229" y="266623"/>
                  <a:pt x="266623" y="211229"/>
                  <a:pt x="266700" y="142875"/>
                </a:cubicBezTo>
                <a:cubicBezTo>
                  <a:pt x="266700" y="74488"/>
                  <a:pt x="211262" y="19050"/>
                  <a:pt x="142875" y="19050"/>
                </a:cubicBezTo>
                <a:close/>
                <a:moveTo>
                  <a:pt x="142875" y="0"/>
                </a:moveTo>
                <a:cubicBezTo>
                  <a:pt x="221747" y="88"/>
                  <a:pt x="285662" y="64004"/>
                  <a:pt x="285750" y="142875"/>
                </a:cubicBezTo>
                <a:cubicBezTo>
                  <a:pt x="285750" y="221783"/>
                  <a:pt x="221783" y="285750"/>
                  <a:pt x="142875" y="285750"/>
                </a:cubicBezTo>
                <a:cubicBezTo>
                  <a:pt x="63967" y="285750"/>
                  <a:pt x="0" y="221783"/>
                  <a:pt x="0" y="142875"/>
                </a:cubicBezTo>
                <a:cubicBezTo>
                  <a:pt x="0" y="63967"/>
                  <a:pt x="63967" y="0"/>
                  <a:pt x="14287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0303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gfea90fcb22_0_3508"/>
          <p:cNvSpPr txBox="1"/>
          <p:nvPr/>
        </p:nvSpPr>
        <p:spPr>
          <a:xfrm>
            <a:off x="4712906" y="4193519"/>
            <a:ext cx="16224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Ou entre em contato a qualquer hora comigo!</a:t>
            </a:r>
            <a:endParaRPr b="0" i="0" sz="11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24" name="Google Shape;224;gfea90fcb22_0_3508"/>
          <p:cNvSpPr txBox="1"/>
          <p:nvPr/>
        </p:nvSpPr>
        <p:spPr>
          <a:xfrm>
            <a:off x="7069353" y="4193513"/>
            <a:ext cx="9789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Ou mande um email para</a:t>
            </a:r>
            <a:endParaRPr b="0" i="0" sz="11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25" name="Google Shape;225;gfea90fcb22_0_3508"/>
          <p:cNvSpPr/>
          <p:nvPr/>
        </p:nvSpPr>
        <p:spPr>
          <a:xfrm>
            <a:off x="6675043" y="4237883"/>
            <a:ext cx="324326" cy="237839"/>
          </a:xfrm>
          <a:custGeom>
            <a:rect b="b" l="l" r="r" t="t"/>
            <a:pathLst>
              <a:path extrusionOk="0" h="209550" w="285750">
                <a:moveTo>
                  <a:pt x="232802" y="39723"/>
                </a:moveTo>
                <a:cubicBezTo>
                  <a:pt x="237139" y="36746"/>
                  <a:pt x="243068" y="37848"/>
                  <a:pt x="246046" y="42185"/>
                </a:cubicBezTo>
                <a:cubicBezTo>
                  <a:pt x="249023" y="46521"/>
                  <a:pt x="247922" y="52450"/>
                  <a:pt x="243585" y="55428"/>
                </a:cubicBezTo>
                <a:lnTo>
                  <a:pt x="183737" y="97322"/>
                </a:lnTo>
                <a:lnTo>
                  <a:pt x="244673" y="155008"/>
                </a:lnTo>
                <a:cubicBezTo>
                  <a:pt x="244685" y="155019"/>
                  <a:pt x="244696" y="155030"/>
                  <a:pt x="244707" y="155040"/>
                </a:cubicBezTo>
                <a:cubicBezTo>
                  <a:pt x="248517" y="158667"/>
                  <a:pt x="248668" y="164695"/>
                  <a:pt x="245042" y="168506"/>
                </a:cubicBezTo>
                <a:cubicBezTo>
                  <a:pt x="241416" y="172317"/>
                  <a:pt x="235387" y="172466"/>
                  <a:pt x="231576" y="168840"/>
                </a:cubicBezTo>
                <a:lnTo>
                  <a:pt x="167807" y="108472"/>
                </a:lnTo>
                <a:lnTo>
                  <a:pt x="148334" y="122103"/>
                </a:lnTo>
                <a:cubicBezTo>
                  <a:pt x="145056" y="124398"/>
                  <a:pt x="140693" y="124398"/>
                  <a:pt x="137415" y="122103"/>
                </a:cubicBezTo>
                <a:lnTo>
                  <a:pt x="117942" y="108472"/>
                </a:lnTo>
                <a:lnTo>
                  <a:pt x="54173" y="168840"/>
                </a:lnTo>
                <a:cubicBezTo>
                  <a:pt x="54172" y="168841"/>
                  <a:pt x="54171" y="168842"/>
                  <a:pt x="54170" y="168842"/>
                </a:cubicBezTo>
                <a:cubicBezTo>
                  <a:pt x="50351" y="172458"/>
                  <a:pt x="44324" y="172292"/>
                  <a:pt x="40709" y="168473"/>
                </a:cubicBezTo>
                <a:cubicBezTo>
                  <a:pt x="40708" y="168473"/>
                  <a:pt x="40708" y="168472"/>
                  <a:pt x="40708" y="168472"/>
                </a:cubicBezTo>
                <a:cubicBezTo>
                  <a:pt x="37092" y="164652"/>
                  <a:pt x="37257" y="158625"/>
                  <a:pt x="41076" y="155008"/>
                </a:cubicBezTo>
                <a:lnTo>
                  <a:pt x="102012" y="97322"/>
                </a:lnTo>
                <a:lnTo>
                  <a:pt x="42165" y="55428"/>
                </a:lnTo>
                <a:cubicBezTo>
                  <a:pt x="42118" y="55397"/>
                  <a:pt x="42072" y="55364"/>
                  <a:pt x="42027" y="55332"/>
                </a:cubicBezTo>
                <a:cubicBezTo>
                  <a:pt x="37743" y="52278"/>
                  <a:pt x="36746" y="46331"/>
                  <a:pt x="39800" y="42047"/>
                </a:cubicBezTo>
                <a:cubicBezTo>
                  <a:pt x="42853" y="37763"/>
                  <a:pt x="48801" y="36766"/>
                  <a:pt x="53085" y="39820"/>
                </a:cubicBezTo>
                <a:lnTo>
                  <a:pt x="142875" y="102672"/>
                </a:lnTo>
                <a:lnTo>
                  <a:pt x="232665" y="39820"/>
                </a:lnTo>
                <a:cubicBezTo>
                  <a:pt x="232711" y="39787"/>
                  <a:pt x="232756" y="39755"/>
                  <a:pt x="232802" y="39723"/>
                </a:cubicBezTo>
                <a:close/>
                <a:moveTo>
                  <a:pt x="19050" y="19050"/>
                </a:moveTo>
                <a:lnTo>
                  <a:pt x="19050" y="190500"/>
                </a:lnTo>
                <a:lnTo>
                  <a:pt x="266700" y="190500"/>
                </a:lnTo>
                <a:lnTo>
                  <a:pt x="266700" y="19050"/>
                </a:lnTo>
                <a:close/>
                <a:moveTo>
                  <a:pt x="9525" y="0"/>
                </a:moveTo>
                <a:lnTo>
                  <a:pt x="276225" y="0"/>
                </a:lnTo>
                <a:cubicBezTo>
                  <a:pt x="281486" y="0"/>
                  <a:pt x="285750" y="4265"/>
                  <a:pt x="285750" y="9525"/>
                </a:cubicBezTo>
                <a:lnTo>
                  <a:pt x="285750" y="200025"/>
                </a:lnTo>
                <a:cubicBezTo>
                  <a:pt x="285750" y="205286"/>
                  <a:pt x="281486" y="209550"/>
                  <a:pt x="276225" y="209550"/>
                </a:cubicBezTo>
                <a:lnTo>
                  <a:pt x="9525" y="209550"/>
                </a:lnTo>
                <a:cubicBezTo>
                  <a:pt x="4265" y="209550"/>
                  <a:pt x="0" y="205286"/>
                  <a:pt x="0" y="200025"/>
                </a:cubicBezTo>
                <a:lnTo>
                  <a:pt x="0" y="9525"/>
                </a:lnTo>
                <a:cubicBezTo>
                  <a:pt x="0" y="4265"/>
                  <a:pt x="4265" y="0"/>
                  <a:pt x="952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0303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" name="Google Shape;226;gfea90fcb22_0_3508"/>
          <p:cNvSpPr/>
          <p:nvPr/>
        </p:nvSpPr>
        <p:spPr>
          <a:xfrm>
            <a:off x="4318652" y="4237883"/>
            <a:ext cx="323851" cy="323902"/>
          </a:xfrm>
          <a:custGeom>
            <a:rect b="b" l="l" r="r" t="t"/>
            <a:pathLst>
              <a:path extrusionOk="0" h="304133" w="304085">
                <a:moveTo>
                  <a:pt x="152390" y="85059"/>
                </a:moveTo>
                <a:cubicBezTo>
                  <a:pt x="189197" y="85101"/>
                  <a:pt x="219023" y="114927"/>
                  <a:pt x="219065" y="151734"/>
                </a:cubicBezTo>
                <a:cubicBezTo>
                  <a:pt x="219065" y="156995"/>
                  <a:pt x="214801" y="161259"/>
                  <a:pt x="209540" y="161259"/>
                </a:cubicBezTo>
                <a:cubicBezTo>
                  <a:pt x="204279" y="161259"/>
                  <a:pt x="200015" y="156995"/>
                  <a:pt x="200015" y="151734"/>
                </a:cubicBezTo>
                <a:cubicBezTo>
                  <a:pt x="199984" y="125444"/>
                  <a:pt x="178680" y="104140"/>
                  <a:pt x="152390" y="104109"/>
                </a:cubicBezTo>
                <a:cubicBezTo>
                  <a:pt x="147129" y="104109"/>
                  <a:pt x="142865" y="99845"/>
                  <a:pt x="142865" y="94584"/>
                </a:cubicBezTo>
                <a:cubicBezTo>
                  <a:pt x="142865" y="89323"/>
                  <a:pt x="147129" y="85059"/>
                  <a:pt x="152390" y="85059"/>
                </a:cubicBezTo>
                <a:close/>
                <a:moveTo>
                  <a:pt x="152390" y="46959"/>
                </a:moveTo>
                <a:cubicBezTo>
                  <a:pt x="210228" y="47027"/>
                  <a:pt x="257096" y="93897"/>
                  <a:pt x="257165" y="151734"/>
                </a:cubicBezTo>
                <a:cubicBezTo>
                  <a:pt x="257165" y="156995"/>
                  <a:pt x="252901" y="161259"/>
                  <a:pt x="247640" y="161259"/>
                </a:cubicBezTo>
                <a:cubicBezTo>
                  <a:pt x="242379" y="161259"/>
                  <a:pt x="238115" y="156995"/>
                  <a:pt x="238115" y="151734"/>
                </a:cubicBezTo>
                <a:cubicBezTo>
                  <a:pt x="238063" y="104411"/>
                  <a:pt x="199713" y="66061"/>
                  <a:pt x="152390" y="66009"/>
                </a:cubicBezTo>
                <a:cubicBezTo>
                  <a:pt x="147129" y="66009"/>
                  <a:pt x="142865" y="61744"/>
                  <a:pt x="142865" y="56484"/>
                </a:cubicBezTo>
                <a:cubicBezTo>
                  <a:pt x="142865" y="51224"/>
                  <a:pt x="147129" y="46959"/>
                  <a:pt x="152390" y="46959"/>
                </a:cubicBezTo>
                <a:close/>
                <a:moveTo>
                  <a:pt x="28622" y="19050"/>
                </a:moveTo>
                <a:cubicBezTo>
                  <a:pt x="25948" y="19042"/>
                  <a:pt x="23393" y="20158"/>
                  <a:pt x="21583" y="22127"/>
                </a:cubicBezTo>
                <a:cubicBezTo>
                  <a:pt x="19777" y="24045"/>
                  <a:pt x="18854" y="26632"/>
                  <a:pt x="19040" y="29261"/>
                </a:cubicBezTo>
                <a:cubicBezTo>
                  <a:pt x="21222" y="60810"/>
                  <a:pt x="28938" y="91729"/>
                  <a:pt x="41833" y="120606"/>
                </a:cubicBezTo>
                <a:cubicBezTo>
                  <a:pt x="69555" y="183941"/>
                  <a:pt x="120104" y="234520"/>
                  <a:pt x="183422" y="262280"/>
                </a:cubicBezTo>
                <a:cubicBezTo>
                  <a:pt x="212327" y="275191"/>
                  <a:pt x="243280" y="282910"/>
                  <a:pt x="274862" y="285083"/>
                </a:cubicBezTo>
                <a:cubicBezTo>
                  <a:pt x="275065" y="285096"/>
                  <a:pt x="275268" y="285102"/>
                  <a:pt x="275472" y="285102"/>
                </a:cubicBezTo>
                <a:cubicBezTo>
                  <a:pt x="280779" y="285097"/>
                  <a:pt x="285078" y="280790"/>
                  <a:pt x="285073" y="275482"/>
                </a:cubicBezTo>
                <a:lnTo>
                  <a:pt x="285083" y="209540"/>
                </a:lnTo>
                <a:cubicBezTo>
                  <a:pt x="285083" y="204280"/>
                  <a:pt x="280818" y="200015"/>
                  <a:pt x="275558" y="200015"/>
                </a:cubicBezTo>
                <a:lnTo>
                  <a:pt x="228885" y="200015"/>
                </a:lnTo>
                <a:cubicBezTo>
                  <a:pt x="220878" y="200035"/>
                  <a:pt x="213731" y="205041"/>
                  <a:pt x="210978" y="212560"/>
                </a:cubicBezTo>
                <a:lnTo>
                  <a:pt x="200777" y="240611"/>
                </a:lnTo>
                <a:cubicBezTo>
                  <a:pt x="199868" y="243107"/>
                  <a:pt x="197958" y="245109"/>
                  <a:pt x="195509" y="246136"/>
                </a:cubicBezTo>
                <a:cubicBezTo>
                  <a:pt x="193068" y="247175"/>
                  <a:pt x="190301" y="247137"/>
                  <a:pt x="187889" y="246031"/>
                </a:cubicBezTo>
                <a:cubicBezTo>
                  <a:pt x="130289" y="219969"/>
                  <a:pt x="84149" y="173826"/>
                  <a:pt x="58092" y="116224"/>
                </a:cubicBezTo>
                <a:cubicBezTo>
                  <a:pt x="57995" y="116010"/>
                  <a:pt x="57907" y="115793"/>
                  <a:pt x="57826" y="115572"/>
                </a:cubicBezTo>
                <a:cubicBezTo>
                  <a:pt x="56020" y="110631"/>
                  <a:pt x="58562" y="105162"/>
                  <a:pt x="63502" y="103356"/>
                </a:cubicBezTo>
                <a:lnTo>
                  <a:pt x="91563" y="93155"/>
                </a:lnTo>
                <a:cubicBezTo>
                  <a:pt x="99078" y="90399"/>
                  <a:pt x="104081" y="83252"/>
                  <a:pt x="104098" y="75248"/>
                </a:cubicBezTo>
                <a:lnTo>
                  <a:pt x="104098" y="28575"/>
                </a:lnTo>
                <a:cubicBezTo>
                  <a:pt x="104098" y="23315"/>
                  <a:pt x="99834" y="19050"/>
                  <a:pt x="94573" y="19050"/>
                </a:cubicBezTo>
                <a:close/>
                <a:moveTo>
                  <a:pt x="152390" y="8859"/>
                </a:moveTo>
                <a:cubicBezTo>
                  <a:pt x="231261" y="8948"/>
                  <a:pt x="295175" y="72863"/>
                  <a:pt x="295265" y="151734"/>
                </a:cubicBezTo>
                <a:cubicBezTo>
                  <a:pt x="295265" y="156995"/>
                  <a:pt x="291001" y="161259"/>
                  <a:pt x="285740" y="161259"/>
                </a:cubicBezTo>
                <a:cubicBezTo>
                  <a:pt x="280479" y="161259"/>
                  <a:pt x="276215" y="156995"/>
                  <a:pt x="276215" y="151734"/>
                </a:cubicBezTo>
                <a:cubicBezTo>
                  <a:pt x="276136" y="83380"/>
                  <a:pt x="220744" y="27988"/>
                  <a:pt x="152390" y="27909"/>
                </a:cubicBezTo>
                <a:cubicBezTo>
                  <a:pt x="147129" y="27909"/>
                  <a:pt x="142865" y="23644"/>
                  <a:pt x="142865" y="18384"/>
                </a:cubicBezTo>
                <a:cubicBezTo>
                  <a:pt x="142865" y="13124"/>
                  <a:pt x="147129" y="8859"/>
                  <a:pt x="152390" y="8859"/>
                </a:cubicBezTo>
                <a:close/>
                <a:moveTo>
                  <a:pt x="28641" y="0"/>
                </a:moveTo>
                <a:lnTo>
                  <a:pt x="94573" y="0"/>
                </a:lnTo>
                <a:cubicBezTo>
                  <a:pt x="110355" y="0"/>
                  <a:pt x="123148" y="12794"/>
                  <a:pt x="123148" y="28575"/>
                </a:cubicBezTo>
                <a:lnTo>
                  <a:pt x="123148" y="75248"/>
                </a:lnTo>
                <a:cubicBezTo>
                  <a:pt x="123090" y="91236"/>
                  <a:pt x="113090" y="105500"/>
                  <a:pt x="98078" y="111004"/>
                </a:cubicBezTo>
                <a:lnTo>
                  <a:pt x="79885" y="117672"/>
                </a:lnTo>
                <a:cubicBezTo>
                  <a:pt x="103106" y="163669"/>
                  <a:pt x="140454" y="201017"/>
                  <a:pt x="186451" y="224238"/>
                </a:cubicBezTo>
                <a:lnTo>
                  <a:pt x="193062" y="206054"/>
                </a:lnTo>
                <a:cubicBezTo>
                  <a:pt x="198568" y="191018"/>
                  <a:pt x="212863" y="181008"/>
                  <a:pt x="228876" y="180975"/>
                </a:cubicBezTo>
                <a:lnTo>
                  <a:pt x="275548" y="180975"/>
                </a:lnTo>
                <a:cubicBezTo>
                  <a:pt x="291315" y="180996"/>
                  <a:pt x="304085" y="193783"/>
                  <a:pt x="304085" y="209550"/>
                </a:cubicBezTo>
                <a:lnTo>
                  <a:pt x="304085" y="275482"/>
                </a:lnTo>
                <a:cubicBezTo>
                  <a:pt x="304074" y="291272"/>
                  <a:pt x="291300" y="304081"/>
                  <a:pt x="275510" y="304133"/>
                </a:cubicBezTo>
                <a:cubicBezTo>
                  <a:pt x="274843" y="304133"/>
                  <a:pt x="274186" y="304057"/>
                  <a:pt x="273519" y="304057"/>
                </a:cubicBezTo>
                <a:cubicBezTo>
                  <a:pt x="239751" y="301733"/>
                  <a:pt x="206655" y="293486"/>
                  <a:pt x="175745" y="279692"/>
                </a:cubicBezTo>
                <a:cubicBezTo>
                  <a:pt x="108088" y="250026"/>
                  <a:pt x="54066" y="195993"/>
                  <a:pt x="24412" y="128330"/>
                </a:cubicBezTo>
                <a:cubicBezTo>
                  <a:pt x="10633" y="97429"/>
                  <a:pt x="2393" y="64348"/>
                  <a:pt x="66" y="30594"/>
                </a:cubicBezTo>
                <a:cubicBezTo>
                  <a:pt x="22" y="29951"/>
                  <a:pt x="0" y="29306"/>
                  <a:pt x="0" y="28661"/>
                </a:cubicBezTo>
                <a:cubicBezTo>
                  <a:pt x="-6" y="12838"/>
                  <a:pt x="12817" y="6"/>
                  <a:pt x="2864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0303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Google Shape;227;gfea90fcb22_0_3508"/>
          <p:cNvSpPr txBox="1"/>
          <p:nvPr/>
        </p:nvSpPr>
        <p:spPr>
          <a:xfrm>
            <a:off x="4302122" y="2268292"/>
            <a:ext cx="3978000" cy="7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B9D4FB"/>
                </a:solidFill>
                <a:latin typeface="Raleway"/>
                <a:ea typeface="Raleway"/>
                <a:cs typeface="Raleway"/>
                <a:sym typeface="Raleway"/>
              </a:rPr>
              <a:t>Se você ficou com alguma dúvida, sinta-se à vontade para entrar em contato conosco. Nós vamos te atender o mais rápido possível!</a:t>
            </a:r>
            <a:endParaRPr b="0" i="0" sz="1100" u="none" cap="none" strike="noStrike">
              <a:solidFill>
                <a:srgbClr val="B9D4FB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28" name="Google Shape;228;gfea90fcb22_0_3508"/>
          <p:cNvSpPr txBox="1"/>
          <p:nvPr/>
        </p:nvSpPr>
        <p:spPr>
          <a:xfrm>
            <a:off x="4302122" y="1267196"/>
            <a:ext cx="3978000" cy="5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rPr b="0" i="0" lang="en" sz="3100" u="none" cap="none" strike="noStrike">
                <a:solidFill>
                  <a:schemeClr val="dk2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Contato</a:t>
            </a:r>
            <a:endParaRPr b="0" i="0" sz="1700" u="none" cap="none" strike="noStrike">
              <a:solidFill>
                <a:schemeClr val="dk2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sp>
        <p:nvSpPr>
          <p:cNvPr id="229" name="Google Shape;229;gfea90fcb22_0_3508"/>
          <p:cNvSpPr txBox="1"/>
          <p:nvPr/>
        </p:nvSpPr>
        <p:spPr>
          <a:xfrm>
            <a:off x="4302121" y="990197"/>
            <a:ext cx="39780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Escola DNC</a:t>
            </a:r>
            <a:endParaRPr b="1" i="0" sz="1100" u="none" cap="none" strike="noStrike">
              <a:solidFill>
                <a:schemeClr val="accen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230" name="Google Shape;230;gfea90fcb22_0_3508"/>
          <p:cNvCxnSpPr/>
          <p:nvPr/>
        </p:nvCxnSpPr>
        <p:spPr>
          <a:xfrm>
            <a:off x="6335230" y="1543637"/>
            <a:ext cx="2811000" cy="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231" name="Google Shape;231;gfea90fcb22_0_3508"/>
          <p:cNvPicPr preferRelativeResize="0"/>
          <p:nvPr/>
        </p:nvPicPr>
        <p:blipFill rotWithShape="1">
          <a:blip r:embed="rId3">
            <a:alphaModFix/>
          </a:blip>
          <a:srcRect b="0" l="6978" r="6977" t="0"/>
          <a:stretch/>
        </p:blipFill>
        <p:spPr>
          <a:xfrm>
            <a:off x="-1" y="0"/>
            <a:ext cx="393589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gfea90fcb22_0_3508"/>
          <p:cNvSpPr txBox="1"/>
          <p:nvPr>
            <p:ph type="title"/>
          </p:nvPr>
        </p:nvSpPr>
        <p:spPr>
          <a:xfrm>
            <a:off x="4782615" y="4561781"/>
            <a:ext cx="1552800" cy="2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aleway"/>
              <a:buAutoNum type="arabicPeriod"/>
              <a:defRPr sz="9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aleway"/>
              <a:buAutoNum type="alphaLcPeriod"/>
              <a:defRPr sz="9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aleway"/>
              <a:buAutoNum type="romanLcPeriod"/>
              <a:defRPr sz="9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aleway"/>
              <a:buAutoNum type="arabicPeriod"/>
              <a:defRPr sz="9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aleway"/>
              <a:buAutoNum type="alphaLcPeriod"/>
              <a:defRPr sz="9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aleway"/>
              <a:buAutoNum type="romanLcPeriod"/>
              <a:defRPr sz="9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aleway"/>
              <a:buAutoNum type="arabicPeriod"/>
              <a:defRPr sz="9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aleway"/>
              <a:buAutoNum type="alphaLcPeriod"/>
              <a:defRPr sz="9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aleway"/>
              <a:buAutoNum type="romanLcPeriod"/>
              <a:defRPr sz="9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33" name="Google Shape;233;gfea90fcb22_0_3508"/>
          <p:cNvSpPr txBox="1"/>
          <p:nvPr>
            <p:ph idx="2" type="title"/>
          </p:nvPr>
        </p:nvSpPr>
        <p:spPr>
          <a:xfrm>
            <a:off x="7069356" y="4561781"/>
            <a:ext cx="1552800" cy="2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aleway"/>
              <a:buAutoNum type="arabicPeriod"/>
              <a:defRPr sz="9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aleway"/>
              <a:buAutoNum type="alphaLcPeriod"/>
              <a:defRPr sz="9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aleway"/>
              <a:buAutoNum type="romanLcPeriod"/>
              <a:defRPr sz="9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aleway"/>
              <a:buAutoNum type="arabicPeriod"/>
              <a:defRPr sz="9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aleway"/>
              <a:buAutoNum type="alphaLcPeriod"/>
              <a:defRPr sz="9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aleway"/>
              <a:buAutoNum type="romanLcPeriod"/>
              <a:defRPr sz="9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aleway"/>
              <a:buAutoNum type="arabicPeriod"/>
              <a:defRPr sz="9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aleway"/>
              <a:buAutoNum type="alphaLcPeriod"/>
              <a:defRPr sz="9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aleway"/>
              <a:buAutoNum type="romanLcPeriod"/>
              <a:defRPr sz="9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">
  <p:cSld name="CUSTOM_3"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fea90fcb22_0_3569"/>
          <p:cNvSpPr txBox="1"/>
          <p:nvPr>
            <p:ph type="title"/>
          </p:nvPr>
        </p:nvSpPr>
        <p:spPr>
          <a:xfrm>
            <a:off x="644618" y="636413"/>
            <a:ext cx="7854600" cy="322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36" name="Google Shape;236;gfea90fcb22_0_3569"/>
          <p:cNvSpPr txBox="1"/>
          <p:nvPr>
            <p:ph idx="2" type="title"/>
          </p:nvPr>
        </p:nvSpPr>
        <p:spPr>
          <a:xfrm>
            <a:off x="2166504" y="298575"/>
            <a:ext cx="4811100" cy="2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37" name="Google Shape;237;gfea90fcb22_0_3569"/>
          <p:cNvSpPr/>
          <p:nvPr/>
        </p:nvSpPr>
        <p:spPr>
          <a:xfrm>
            <a:off x="3319661" y="1119443"/>
            <a:ext cx="2506800" cy="3698100"/>
          </a:xfrm>
          <a:prstGeom prst="rect">
            <a:avLst/>
          </a:prstGeom>
          <a:solidFill>
            <a:srgbClr val="0C70F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" name="Google Shape;238;gfea90fcb22_0_3569"/>
          <p:cNvSpPr/>
          <p:nvPr/>
        </p:nvSpPr>
        <p:spPr>
          <a:xfrm>
            <a:off x="5807572" y="1290803"/>
            <a:ext cx="2274600" cy="3355500"/>
          </a:xfrm>
          <a:prstGeom prst="rect">
            <a:avLst/>
          </a:prstGeom>
          <a:noFill/>
          <a:ln cap="flat" cmpd="sng" w="25400">
            <a:solidFill>
              <a:srgbClr val="0C70F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" name="Google Shape;239;gfea90fcb22_0_3569"/>
          <p:cNvSpPr/>
          <p:nvPr/>
        </p:nvSpPr>
        <p:spPr>
          <a:xfrm>
            <a:off x="4329604" y="1508195"/>
            <a:ext cx="487680" cy="486039"/>
          </a:xfrm>
          <a:custGeom>
            <a:rect b="b" l="l" r="r" t="t"/>
            <a:pathLst>
              <a:path extrusionOk="0" h="609453" w="609600">
                <a:moveTo>
                  <a:pt x="285750" y="466578"/>
                </a:moveTo>
                <a:lnTo>
                  <a:pt x="285750" y="495153"/>
                </a:lnTo>
                <a:cubicBezTo>
                  <a:pt x="285750" y="500414"/>
                  <a:pt x="281486" y="504678"/>
                  <a:pt x="276225" y="504678"/>
                </a:cubicBezTo>
                <a:cubicBezTo>
                  <a:pt x="249935" y="504709"/>
                  <a:pt x="228631" y="526013"/>
                  <a:pt x="228600" y="552303"/>
                </a:cubicBezTo>
                <a:cubicBezTo>
                  <a:pt x="228600" y="557564"/>
                  <a:pt x="224336" y="561828"/>
                  <a:pt x="219075" y="561828"/>
                </a:cubicBezTo>
                <a:cubicBezTo>
                  <a:pt x="213814" y="561828"/>
                  <a:pt x="209550" y="557564"/>
                  <a:pt x="209550" y="552303"/>
                </a:cubicBezTo>
                <a:cubicBezTo>
                  <a:pt x="209551" y="539361"/>
                  <a:pt x="213346" y="526704"/>
                  <a:pt x="220465" y="515896"/>
                </a:cubicBezTo>
                <a:cubicBezTo>
                  <a:pt x="208633" y="508484"/>
                  <a:pt x="194936" y="504593"/>
                  <a:pt x="180975" y="504678"/>
                </a:cubicBezTo>
                <a:cubicBezTo>
                  <a:pt x="147657" y="504678"/>
                  <a:pt x="119230" y="525984"/>
                  <a:pt x="114855" y="554235"/>
                </a:cubicBezTo>
                <a:cubicBezTo>
                  <a:pt x="114137" y="558878"/>
                  <a:pt x="110140" y="562304"/>
                  <a:pt x="105442" y="562304"/>
                </a:cubicBezTo>
                <a:lnTo>
                  <a:pt x="105287" y="562304"/>
                </a:lnTo>
                <a:cubicBezTo>
                  <a:pt x="77489" y="561598"/>
                  <a:pt x="60816" y="570837"/>
                  <a:pt x="53626" y="590401"/>
                </a:cubicBezTo>
                <a:lnTo>
                  <a:pt x="555955" y="590401"/>
                </a:lnTo>
                <a:cubicBezTo>
                  <a:pt x="548718" y="570832"/>
                  <a:pt x="531898" y="561579"/>
                  <a:pt x="504314" y="562302"/>
                </a:cubicBezTo>
                <a:lnTo>
                  <a:pt x="504155" y="562302"/>
                </a:lnTo>
                <a:cubicBezTo>
                  <a:pt x="499457" y="562302"/>
                  <a:pt x="495460" y="558876"/>
                  <a:pt x="494742" y="554233"/>
                </a:cubicBezTo>
                <a:cubicBezTo>
                  <a:pt x="490370" y="525984"/>
                  <a:pt x="461943" y="504678"/>
                  <a:pt x="428625" y="504678"/>
                </a:cubicBezTo>
                <a:cubicBezTo>
                  <a:pt x="414664" y="504593"/>
                  <a:pt x="400967" y="508484"/>
                  <a:pt x="389135" y="515896"/>
                </a:cubicBezTo>
                <a:cubicBezTo>
                  <a:pt x="396254" y="526704"/>
                  <a:pt x="400049" y="539361"/>
                  <a:pt x="400050" y="552303"/>
                </a:cubicBezTo>
                <a:cubicBezTo>
                  <a:pt x="400050" y="557564"/>
                  <a:pt x="395786" y="561828"/>
                  <a:pt x="390525" y="561828"/>
                </a:cubicBezTo>
                <a:cubicBezTo>
                  <a:pt x="385264" y="561828"/>
                  <a:pt x="381000" y="557564"/>
                  <a:pt x="381000" y="552303"/>
                </a:cubicBezTo>
                <a:cubicBezTo>
                  <a:pt x="380969" y="526013"/>
                  <a:pt x="359665" y="504709"/>
                  <a:pt x="333375" y="504678"/>
                </a:cubicBezTo>
                <a:cubicBezTo>
                  <a:pt x="328114" y="504678"/>
                  <a:pt x="323850" y="500414"/>
                  <a:pt x="323850" y="495153"/>
                </a:cubicBezTo>
                <a:lnTo>
                  <a:pt x="323850" y="466578"/>
                </a:lnTo>
                <a:close/>
                <a:moveTo>
                  <a:pt x="273147" y="418953"/>
                </a:moveTo>
                <a:lnTo>
                  <a:pt x="261715" y="447528"/>
                </a:lnTo>
                <a:lnTo>
                  <a:pt x="347884" y="447528"/>
                </a:lnTo>
                <a:lnTo>
                  <a:pt x="336454" y="418953"/>
                </a:lnTo>
                <a:close/>
                <a:moveTo>
                  <a:pt x="233142" y="371328"/>
                </a:moveTo>
                <a:lnTo>
                  <a:pt x="244572" y="399903"/>
                </a:lnTo>
                <a:lnTo>
                  <a:pt x="365028" y="399903"/>
                </a:lnTo>
                <a:lnTo>
                  <a:pt x="376458" y="371328"/>
                </a:lnTo>
                <a:close/>
                <a:moveTo>
                  <a:pt x="314324" y="251193"/>
                </a:moveTo>
                <a:lnTo>
                  <a:pt x="314324" y="276079"/>
                </a:lnTo>
                <a:cubicBezTo>
                  <a:pt x="319583" y="276074"/>
                  <a:pt x="323844" y="271813"/>
                  <a:pt x="323849" y="266554"/>
                </a:cubicBezTo>
                <a:lnTo>
                  <a:pt x="323849" y="261233"/>
                </a:lnTo>
                <a:cubicBezTo>
                  <a:pt x="323855" y="257132"/>
                  <a:pt x="321230" y="253490"/>
                  <a:pt x="317338" y="252197"/>
                </a:cubicBezTo>
                <a:close/>
                <a:moveTo>
                  <a:pt x="400050" y="234755"/>
                </a:moveTo>
                <a:lnTo>
                  <a:pt x="400050" y="358222"/>
                </a:lnTo>
                <a:lnTo>
                  <a:pt x="447675" y="412651"/>
                </a:lnTo>
                <a:lnTo>
                  <a:pt x="447675" y="289184"/>
                </a:lnTo>
                <a:close/>
                <a:moveTo>
                  <a:pt x="209550" y="234755"/>
                </a:moveTo>
                <a:lnTo>
                  <a:pt x="161925" y="289184"/>
                </a:lnTo>
                <a:lnTo>
                  <a:pt x="161925" y="412651"/>
                </a:lnTo>
                <a:lnTo>
                  <a:pt x="209550" y="358222"/>
                </a:lnTo>
                <a:close/>
                <a:moveTo>
                  <a:pt x="295274" y="199879"/>
                </a:moveTo>
                <a:cubicBezTo>
                  <a:pt x="290015" y="199884"/>
                  <a:pt x="285754" y="204145"/>
                  <a:pt x="285749" y="209404"/>
                </a:cubicBezTo>
                <a:lnTo>
                  <a:pt x="285749" y="214725"/>
                </a:lnTo>
                <a:cubicBezTo>
                  <a:pt x="285743" y="218826"/>
                  <a:pt x="288368" y="222468"/>
                  <a:pt x="292260" y="223761"/>
                </a:cubicBezTo>
                <a:lnTo>
                  <a:pt x="295274" y="224765"/>
                </a:lnTo>
                <a:close/>
                <a:moveTo>
                  <a:pt x="304799" y="161779"/>
                </a:moveTo>
                <a:cubicBezTo>
                  <a:pt x="310060" y="161779"/>
                  <a:pt x="314324" y="166043"/>
                  <a:pt x="314324" y="171304"/>
                </a:cubicBezTo>
                <a:lnTo>
                  <a:pt x="314324" y="180829"/>
                </a:lnTo>
                <a:cubicBezTo>
                  <a:pt x="330098" y="180846"/>
                  <a:pt x="342882" y="193630"/>
                  <a:pt x="342899" y="209404"/>
                </a:cubicBezTo>
                <a:cubicBezTo>
                  <a:pt x="342899" y="214665"/>
                  <a:pt x="338635" y="218929"/>
                  <a:pt x="333374" y="218929"/>
                </a:cubicBezTo>
                <a:cubicBezTo>
                  <a:pt x="328113" y="218929"/>
                  <a:pt x="323849" y="214665"/>
                  <a:pt x="323849" y="209404"/>
                </a:cubicBezTo>
                <a:cubicBezTo>
                  <a:pt x="323844" y="204145"/>
                  <a:pt x="319583" y="199884"/>
                  <a:pt x="314324" y="199879"/>
                </a:cubicBezTo>
                <a:lnTo>
                  <a:pt x="314324" y="231111"/>
                </a:lnTo>
                <a:lnTo>
                  <a:pt x="323365" y="234123"/>
                </a:lnTo>
                <a:cubicBezTo>
                  <a:pt x="335037" y="238008"/>
                  <a:pt x="342909" y="248932"/>
                  <a:pt x="342899" y="261233"/>
                </a:cubicBezTo>
                <a:lnTo>
                  <a:pt x="342899" y="266554"/>
                </a:lnTo>
                <a:cubicBezTo>
                  <a:pt x="342882" y="282328"/>
                  <a:pt x="330098" y="295112"/>
                  <a:pt x="314324" y="295129"/>
                </a:cubicBezTo>
                <a:lnTo>
                  <a:pt x="314324" y="304654"/>
                </a:lnTo>
                <a:cubicBezTo>
                  <a:pt x="314324" y="309915"/>
                  <a:pt x="310060" y="314179"/>
                  <a:pt x="304799" y="314179"/>
                </a:cubicBezTo>
                <a:cubicBezTo>
                  <a:pt x="299538" y="314179"/>
                  <a:pt x="295274" y="309915"/>
                  <a:pt x="295274" y="304654"/>
                </a:cubicBezTo>
                <a:lnTo>
                  <a:pt x="295274" y="295129"/>
                </a:lnTo>
                <a:cubicBezTo>
                  <a:pt x="279500" y="295112"/>
                  <a:pt x="266716" y="282328"/>
                  <a:pt x="266699" y="266554"/>
                </a:cubicBezTo>
                <a:cubicBezTo>
                  <a:pt x="266699" y="261293"/>
                  <a:pt x="270963" y="257029"/>
                  <a:pt x="276224" y="257029"/>
                </a:cubicBezTo>
                <a:cubicBezTo>
                  <a:pt x="281485" y="257029"/>
                  <a:pt x="285749" y="261293"/>
                  <a:pt x="285749" y="266554"/>
                </a:cubicBezTo>
                <a:cubicBezTo>
                  <a:pt x="285754" y="271813"/>
                  <a:pt x="290015" y="276074"/>
                  <a:pt x="295274" y="276079"/>
                </a:cubicBezTo>
                <a:lnTo>
                  <a:pt x="295274" y="244847"/>
                </a:lnTo>
                <a:lnTo>
                  <a:pt x="286233" y="241835"/>
                </a:lnTo>
                <a:cubicBezTo>
                  <a:pt x="274561" y="237950"/>
                  <a:pt x="266689" y="227026"/>
                  <a:pt x="266699" y="214725"/>
                </a:cubicBezTo>
                <a:lnTo>
                  <a:pt x="266699" y="209404"/>
                </a:lnTo>
                <a:cubicBezTo>
                  <a:pt x="266716" y="193630"/>
                  <a:pt x="279500" y="180846"/>
                  <a:pt x="295274" y="180829"/>
                </a:cubicBezTo>
                <a:lnTo>
                  <a:pt x="295274" y="171304"/>
                </a:lnTo>
                <a:cubicBezTo>
                  <a:pt x="295274" y="166043"/>
                  <a:pt x="299538" y="161779"/>
                  <a:pt x="304799" y="161779"/>
                </a:cubicBezTo>
                <a:close/>
                <a:moveTo>
                  <a:pt x="246743" y="107822"/>
                </a:moveTo>
                <a:cubicBezTo>
                  <a:pt x="234788" y="137180"/>
                  <a:pt x="228628" y="168574"/>
                  <a:pt x="228600" y="200273"/>
                </a:cubicBezTo>
                <a:lnTo>
                  <a:pt x="228600" y="352278"/>
                </a:lnTo>
                <a:lnTo>
                  <a:pt x="381000" y="352278"/>
                </a:lnTo>
                <a:lnTo>
                  <a:pt x="381000" y="200273"/>
                </a:lnTo>
                <a:cubicBezTo>
                  <a:pt x="380971" y="168574"/>
                  <a:pt x="374809" y="137180"/>
                  <a:pt x="362853" y="107822"/>
                </a:cubicBezTo>
                <a:cubicBezTo>
                  <a:pt x="327036" y="128962"/>
                  <a:pt x="282560" y="128962"/>
                  <a:pt x="246743" y="107822"/>
                </a:cubicBezTo>
                <a:close/>
                <a:moveTo>
                  <a:pt x="304800" y="22322"/>
                </a:moveTo>
                <a:cubicBezTo>
                  <a:pt x="284294" y="41970"/>
                  <a:pt x="267318" y="64998"/>
                  <a:pt x="254613" y="90398"/>
                </a:cubicBezTo>
                <a:cubicBezTo>
                  <a:pt x="285470" y="109066"/>
                  <a:pt x="324140" y="109066"/>
                  <a:pt x="354997" y="90398"/>
                </a:cubicBezTo>
                <a:lnTo>
                  <a:pt x="354997" y="90397"/>
                </a:lnTo>
                <a:cubicBezTo>
                  <a:pt x="342274" y="65005"/>
                  <a:pt x="325297" y="41981"/>
                  <a:pt x="304800" y="22322"/>
                </a:cubicBezTo>
                <a:close/>
                <a:moveTo>
                  <a:pt x="300107" y="1272"/>
                </a:moveTo>
                <a:cubicBezTo>
                  <a:pt x="303006" y="-424"/>
                  <a:pt x="306595" y="-424"/>
                  <a:pt x="309493" y="1272"/>
                </a:cubicBezTo>
                <a:cubicBezTo>
                  <a:pt x="310073" y="1544"/>
                  <a:pt x="310624" y="1876"/>
                  <a:pt x="311134" y="2262"/>
                </a:cubicBezTo>
                <a:cubicBezTo>
                  <a:pt x="367641" y="52575"/>
                  <a:pt x="399989" y="124613"/>
                  <a:pt x="400050" y="200273"/>
                </a:cubicBezTo>
                <a:lnTo>
                  <a:pt x="400050" y="205819"/>
                </a:lnTo>
                <a:lnTo>
                  <a:pt x="464371" y="279329"/>
                </a:lnTo>
                <a:cubicBezTo>
                  <a:pt x="465888" y="281067"/>
                  <a:pt x="466724" y="283296"/>
                  <a:pt x="466725" y="285603"/>
                </a:cubicBezTo>
                <a:lnTo>
                  <a:pt x="466725" y="438003"/>
                </a:lnTo>
                <a:cubicBezTo>
                  <a:pt x="466727" y="440753"/>
                  <a:pt x="465539" y="443369"/>
                  <a:pt x="463468" y="445180"/>
                </a:cubicBezTo>
                <a:cubicBezTo>
                  <a:pt x="459508" y="448642"/>
                  <a:pt x="453491" y="448238"/>
                  <a:pt x="450029" y="444277"/>
                </a:cubicBezTo>
                <a:lnTo>
                  <a:pt x="393595" y="379782"/>
                </a:lnTo>
                <a:lnTo>
                  <a:pt x="380321" y="412968"/>
                </a:lnTo>
                <a:cubicBezTo>
                  <a:pt x="378872" y="416582"/>
                  <a:pt x="375370" y="418953"/>
                  <a:pt x="371475" y="418953"/>
                </a:cubicBezTo>
                <a:lnTo>
                  <a:pt x="356972" y="418953"/>
                </a:lnTo>
                <a:lnTo>
                  <a:pt x="370796" y="453514"/>
                </a:lnTo>
                <a:cubicBezTo>
                  <a:pt x="371246" y="454640"/>
                  <a:pt x="371478" y="455842"/>
                  <a:pt x="371478" y="457056"/>
                </a:cubicBezTo>
                <a:cubicBezTo>
                  <a:pt x="371476" y="462317"/>
                  <a:pt x="367211" y="466580"/>
                  <a:pt x="361950" y="466578"/>
                </a:cubicBezTo>
                <a:lnTo>
                  <a:pt x="342900" y="466578"/>
                </a:lnTo>
                <a:lnTo>
                  <a:pt x="342900" y="486307"/>
                </a:lnTo>
                <a:cubicBezTo>
                  <a:pt x="355262" y="488106"/>
                  <a:pt x="366865" y="493356"/>
                  <a:pt x="376376" y="501454"/>
                </a:cubicBezTo>
                <a:cubicBezTo>
                  <a:pt x="391798" y="491031"/>
                  <a:pt x="410011" y="485514"/>
                  <a:pt x="428625" y="485628"/>
                </a:cubicBezTo>
                <a:cubicBezTo>
                  <a:pt x="468176" y="485628"/>
                  <a:pt x="502463" y="509938"/>
                  <a:pt x="511838" y="543359"/>
                </a:cubicBezTo>
                <a:cubicBezTo>
                  <a:pt x="553763" y="545244"/>
                  <a:pt x="570079" y="568204"/>
                  <a:pt x="576005" y="590403"/>
                </a:cubicBezTo>
                <a:lnTo>
                  <a:pt x="600075" y="590403"/>
                </a:lnTo>
                <a:cubicBezTo>
                  <a:pt x="605336" y="590403"/>
                  <a:pt x="609600" y="594667"/>
                  <a:pt x="609600" y="599928"/>
                </a:cubicBezTo>
                <a:cubicBezTo>
                  <a:pt x="609600" y="605189"/>
                  <a:pt x="605336" y="609453"/>
                  <a:pt x="600075" y="609453"/>
                </a:cubicBezTo>
                <a:lnTo>
                  <a:pt x="9525" y="609453"/>
                </a:lnTo>
                <a:cubicBezTo>
                  <a:pt x="4264" y="609453"/>
                  <a:pt x="0" y="605189"/>
                  <a:pt x="0" y="599928"/>
                </a:cubicBezTo>
                <a:cubicBezTo>
                  <a:pt x="0" y="594667"/>
                  <a:pt x="4264" y="590403"/>
                  <a:pt x="9525" y="590403"/>
                </a:cubicBezTo>
                <a:lnTo>
                  <a:pt x="33595" y="590403"/>
                </a:lnTo>
                <a:cubicBezTo>
                  <a:pt x="39523" y="568204"/>
                  <a:pt x="55845" y="545244"/>
                  <a:pt x="97762" y="543359"/>
                </a:cubicBezTo>
                <a:cubicBezTo>
                  <a:pt x="107137" y="509938"/>
                  <a:pt x="141424" y="485628"/>
                  <a:pt x="180975" y="485628"/>
                </a:cubicBezTo>
                <a:cubicBezTo>
                  <a:pt x="199589" y="485514"/>
                  <a:pt x="217802" y="491030"/>
                  <a:pt x="233224" y="501452"/>
                </a:cubicBezTo>
                <a:cubicBezTo>
                  <a:pt x="242736" y="493355"/>
                  <a:pt x="254338" y="488106"/>
                  <a:pt x="266700" y="486307"/>
                </a:cubicBezTo>
                <a:lnTo>
                  <a:pt x="266700" y="466578"/>
                </a:lnTo>
                <a:lnTo>
                  <a:pt x="247650" y="466578"/>
                </a:lnTo>
                <a:cubicBezTo>
                  <a:pt x="246437" y="466578"/>
                  <a:pt x="245234" y="466347"/>
                  <a:pt x="244108" y="465896"/>
                </a:cubicBezTo>
                <a:cubicBezTo>
                  <a:pt x="239224" y="463942"/>
                  <a:pt x="236850" y="458397"/>
                  <a:pt x="238804" y="453514"/>
                </a:cubicBezTo>
                <a:lnTo>
                  <a:pt x="252628" y="418953"/>
                </a:lnTo>
                <a:lnTo>
                  <a:pt x="238125" y="418953"/>
                </a:lnTo>
                <a:cubicBezTo>
                  <a:pt x="234230" y="418953"/>
                  <a:pt x="230728" y="416582"/>
                  <a:pt x="229279" y="412968"/>
                </a:cubicBezTo>
                <a:lnTo>
                  <a:pt x="216005" y="379782"/>
                </a:lnTo>
                <a:lnTo>
                  <a:pt x="159571" y="444277"/>
                </a:lnTo>
                <a:cubicBezTo>
                  <a:pt x="157762" y="446348"/>
                  <a:pt x="155145" y="447535"/>
                  <a:pt x="152394" y="447534"/>
                </a:cubicBezTo>
                <a:cubicBezTo>
                  <a:pt x="147135" y="447531"/>
                  <a:pt x="142872" y="443264"/>
                  <a:pt x="142875" y="438003"/>
                </a:cubicBezTo>
                <a:lnTo>
                  <a:pt x="142875" y="285603"/>
                </a:lnTo>
                <a:cubicBezTo>
                  <a:pt x="142876" y="283296"/>
                  <a:pt x="143712" y="281067"/>
                  <a:pt x="145229" y="279329"/>
                </a:cubicBezTo>
                <a:lnTo>
                  <a:pt x="209550" y="205819"/>
                </a:lnTo>
                <a:lnTo>
                  <a:pt x="209550" y="200273"/>
                </a:lnTo>
                <a:cubicBezTo>
                  <a:pt x="209616" y="124614"/>
                  <a:pt x="241963" y="52578"/>
                  <a:pt x="298466" y="2262"/>
                </a:cubicBezTo>
                <a:cubicBezTo>
                  <a:pt x="298977" y="1876"/>
                  <a:pt x="299527" y="1544"/>
                  <a:pt x="300107" y="127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0303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gfea90fcb22_0_3569"/>
          <p:cNvSpPr/>
          <p:nvPr/>
        </p:nvSpPr>
        <p:spPr>
          <a:xfrm>
            <a:off x="6709426" y="1508195"/>
            <a:ext cx="470964" cy="486156"/>
          </a:xfrm>
          <a:custGeom>
            <a:rect b="b" l="l" r="r" t="t"/>
            <a:pathLst>
              <a:path extrusionOk="0" h="609600" w="590550">
                <a:moveTo>
                  <a:pt x="533401" y="533400"/>
                </a:moveTo>
                <a:lnTo>
                  <a:pt x="552451" y="533400"/>
                </a:lnTo>
                <a:lnTo>
                  <a:pt x="552451" y="571500"/>
                </a:lnTo>
                <a:lnTo>
                  <a:pt x="533401" y="571500"/>
                </a:lnTo>
                <a:close/>
                <a:moveTo>
                  <a:pt x="495301" y="533400"/>
                </a:moveTo>
                <a:lnTo>
                  <a:pt x="514351" y="533400"/>
                </a:lnTo>
                <a:lnTo>
                  <a:pt x="514351" y="571500"/>
                </a:lnTo>
                <a:lnTo>
                  <a:pt x="495301" y="571500"/>
                </a:lnTo>
                <a:close/>
                <a:moveTo>
                  <a:pt x="228600" y="504825"/>
                </a:moveTo>
                <a:lnTo>
                  <a:pt x="228600" y="590550"/>
                </a:lnTo>
                <a:lnTo>
                  <a:pt x="266700" y="590550"/>
                </a:lnTo>
                <a:lnTo>
                  <a:pt x="266700" y="504825"/>
                </a:lnTo>
                <a:close/>
                <a:moveTo>
                  <a:pt x="85725" y="504825"/>
                </a:moveTo>
                <a:lnTo>
                  <a:pt x="85725" y="590550"/>
                </a:lnTo>
                <a:lnTo>
                  <a:pt x="142875" y="590550"/>
                </a:lnTo>
                <a:lnTo>
                  <a:pt x="142875" y="504825"/>
                </a:lnTo>
                <a:close/>
                <a:moveTo>
                  <a:pt x="533401" y="476250"/>
                </a:moveTo>
                <a:lnTo>
                  <a:pt x="552451" y="476250"/>
                </a:lnTo>
                <a:lnTo>
                  <a:pt x="552451" y="514350"/>
                </a:lnTo>
                <a:lnTo>
                  <a:pt x="533401" y="514350"/>
                </a:lnTo>
                <a:close/>
                <a:moveTo>
                  <a:pt x="495301" y="476250"/>
                </a:moveTo>
                <a:lnTo>
                  <a:pt x="514351" y="476250"/>
                </a:lnTo>
                <a:lnTo>
                  <a:pt x="514351" y="514350"/>
                </a:lnTo>
                <a:lnTo>
                  <a:pt x="495301" y="514350"/>
                </a:lnTo>
                <a:close/>
                <a:moveTo>
                  <a:pt x="247651" y="447675"/>
                </a:moveTo>
                <a:lnTo>
                  <a:pt x="285751" y="447675"/>
                </a:lnTo>
                <a:lnTo>
                  <a:pt x="285751" y="466725"/>
                </a:lnTo>
                <a:lnTo>
                  <a:pt x="247651" y="466725"/>
                </a:lnTo>
                <a:close/>
                <a:moveTo>
                  <a:pt x="152401" y="447675"/>
                </a:moveTo>
                <a:lnTo>
                  <a:pt x="190501" y="447675"/>
                </a:lnTo>
                <a:lnTo>
                  <a:pt x="190501" y="466725"/>
                </a:lnTo>
                <a:lnTo>
                  <a:pt x="152401" y="466725"/>
                </a:lnTo>
                <a:close/>
                <a:moveTo>
                  <a:pt x="95251" y="447675"/>
                </a:moveTo>
                <a:lnTo>
                  <a:pt x="133351" y="447675"/>
                </a:lnTo>
                <a:lnTo>
                  <a:pt x="133351" y="466725"/>
                </a:lnTo>
                <a:lnTo>
                  <a:pt x="95251" y="466725"/>
                </a:lnTo>
                <a:close/>
                <a:moveTo>
                  <a:pt x="38101" y="447675"/>
                </a:moveTo>
                <a:lnTo>
                  <a:pt x="76201" y="447675"/>
                </a:lnTo>
                <a:lnTo>
                  <a:pt x="76201" y="466725"/>
                </a:lnTo>
                <a:lnTo>
                  <a:pt x="38101" y="466725"/>
                </a:lnTo>
                <a:close/>
                <a:moveTo>
                  <a:pt x="533401" y="419100"/>
                </a:moveTo>
                <a:lnTo>
                  <a:pt x="552451" y="419100"/>
                </a:lnTo>
                <a:lnTo>
                  <a:pt x="552451" y="457200"/>
                </a:lnTo>
                <a:lnTo>
                  <a:pt x="533401" y="457200"/>
                </a:lnTo>
                <a:close/>
                <a:moveTo>
                  <a:pt x="495301" y="419100"/>
                </a:moveTo>
                <a:lnTo>
                  <a:pt x="514351" y="419100"/>
                </a:lnTo>
                <a:lnTo>
                  <a:pt x="514351" y="457200"/>
                </a:lnTo>
                <a:lnTo>
                  <a:pt x="495301" y="457200"/>
                </a:lnTo>
                <a:close/>
                <a:moveTo>
                  <a:pt x="247651" y="409575"/>
                </a:moveTo>
                <a:lnTo>
                  <a:pt x="285751" y="409575"/>
                </a:lnTo>
                <a:lnTo>
                  <a:pt x="285751" y="428625"/>
                </a:lnTo>
                <a:lnTo>
                  <a:pt x="247651" y="428625"/>
                </a:lnTo>
                <a:close/>
                <a:moveTo>
                  <a:pt x="152401" y="409575"/>
                </a:moveTo>
                <a:lnTo>
                  <a:pt x="190501" y="409575"/>
                </a:lnTo>
                <a:lnTo>
                  <a:pt x="190501" y="428625"/>
                </a:lnTo>
                <a:lnTo>
                  <a:pt x="152401" y="428625"/>
                </a:lnTo>
                <a:close/>
                <a:moveTo>
                  <a:pt x="95251" y="409575"/>
                </a:moveTo>
                <a:lnTo>
                  <a:pt x="133351" y="409575"/>
                </a:lnTo>
                <a:lnTo>
                  <a:pt x="133351" y="428625"/>
                </a:lnTo>
                <a:lnTo>
                  <a:pt x="95251" y="428625"/>
                </a:lnTo>
                <a:close/>
                <a:moveTo>
                  <a:pt x="38101" y="409575"/>
                </a:moveTo>
                <a:lnTo>
                  <a:pt x="76201" y="409575"/>
                </a:lnTo>
                <a:lnTo>
                  <a:pt x="76201" y="428625"/>
                </a:lnTo>
                <a:lnTo>
                  <a:pt x="38101" y="428625"/>
                </a:lnTo>
                <a:close/>
                <a:moveTo>
                  <a:pt x="247651" y="371475"/>
                </a:moveTo>
                <a:lnTo>
                  <a:pt x="285751" y="371475"/>
                </a:lnTo>
                <a:lnTo>
                  <a:pt x="285751" y="390525"/>
                </a:lnTo>
                <a:lnTo>
                  <a:pt x="247651" y="390525"/>
                </a:lnTo>
                <a:close/>
                <a:moveTo>
                  <a:pt x="152401" y="371475"/>
                </a:moveTo>
                <a:lnTo>
                  <a:pt x="190501" y="371475"/>
                </a:lnTo>
                <a:lnTo>
                  <a:pt x="190501" y="390525"/>
                </a:lnTo>
                <a:lnTo>
                  <a:pt x="152401" y="390525"/>
                </a:lnTo>
                <a:close/>
                <a:moveTo>
                  <a:pt x="95251" y="371475"/>
                </a:moveTo>
                <a:lnTo>
                  <a:pt x="133351" y="371475"/>
                </a:lnTo>
                <a:lnTo>
                  <a:pt x="133351" y="390525"/>
                </a:lnTo>
                <a:lnTo>
                  <a:pt x="95251" y="390525"/>
                </a:lnTo>
                <a:close/>
                <a:moveTo>
                  <a:pt x="38101" y="371475"/>
                </a:moveTo>
                <a:lnTo>
                  <a:pt x="76201" y="371475"/>
                </a:lnTo>
                <a:lnTo>
                  <a:pt x="76201" y="390525"/>
                </a:lnTo>
                <a:lnTo>
                  <a:pt x="38101" y="390525"/>
                </a:lnTo>
                <a:close/>
                <a:moveTo>
                  <a:pt x="533401" y="361950"/>
                </a:moveTo>
                <a:lnTo>
                  <a:pt x="552451" y="361950"/>
                </a:lnTo>
                <a:lnTo>
                  <a:pt x="552451" y="400050"/>
                </a:lnTo>
                <a:lnTo>
                  <a:pt x="533401" y="400050"/>
                </a:lnTo>
                <a:close/>
                <a:moveTo>
                  <a:pt x="495301" y="361950"/>
                </a:moveTo>
                <a:lnTo>
                  <a:pt x="514351" y="361950"/>
                </a:lnTo>
                <a:lnTo>
                  <a:pt x="514351" y="400050"/>
                </a:lnTo>
                <a:lnTo>
                  <a:pt x="495301" y="400050"/>
                </a:lnTo>
                <a:close/>
                <a:moveTo>
                  <a:pt x="419101" y="342900"/>
                </a:moveTo>
                <a:lnTo>
                  <a:pt x="438151" y="342900"/>
                </a:lnTo>
                <a:lnTo>
                  <a:pt x="438151" y="571500"/>
                </a:lnTo>
                <a:lnTo>
                  <a:pt x="419101" y="571500"/>
                </a:lnTo>
                <a:close/>
                <a:moveTo>
                  <a:pt x="381001" y="342900"/>
                </a:moveTo>
                <a:lnTo>
                  <a:pt x="400051" y="342900"/>
                </a:lnTo>
                <a:lnTo>
                  <a:pt x="400051" y="571500"/>
                </a:lnTo>
                <a:lnTo>
                  <a:pt x="381001" y="571500"/>
                </a:lnTo>
                <a:close/>
                <a:moveTo>
                  <a:pt x="342901" y="342900"/>
                </a:moveTo>
                <a:lnTo>
                  <a:pt x="361951" y="342900"/>
                </a:lnTo>
                <a:lnTo>
                  <a:pt x="361951" y="571500"/>
                </a:lnTo>
                <a:lnTo>
                  <a:pt x="342901" y="571500"/>
                </a:lnTo>
                <a:close/>
                <a:moveTo>
                  <a:pt x="247651" y="333375"/>
                </a:moveTo>
                <a:lnTo>
                  <a:pt x="285751" y="333375"/>
                </a:lnTo>
                <a:lnTo>
                  <a:pt x="285751" y="352425"/>
                </a:lnTo>
                <a:lnTo>
                  <a:pt x="247651" y="352425"/>
                </a:lnTo>
                <a:close/>
                <a:moveTo>
                  <a:pt x="152401" y="333375"/>
                </a:moveTo>
                <a:lnTo>
                  <a:pt x="190501" y="333375"/>
                </a:lnTo>
                <a:lnTo>
                  <a:pt x="190501" y="352425"/>
                </a:lnTo>
                <a:lnTo>
                  <a:pt x="152401" y="352425"/>
                </a:lnTo>
                <a:close/>
                <a:moveTo>
                  <a:pt x="95251" y="333375"/>
                </a:moveTo>
                <a:lnTo>
                  <a:pt x="133351" y="333375"/>
                </a:lnTo>
                <a:lnTo>
                  <a:pt x="133351" y="352425"/>
                </a:lnTo>
                <a:lnTo>
                  <a:pt x="95251" y="352425"/>
                </a:lnTo>
                <a:close/>
                <a:moveTo>
                  <a:pt x="38101" y="333375"/>
                </a:moveTo>
                <a:lnTo>
                  <a:pt x="76201" y="333375"/>
                </a:lnTo>
                <a:lnTo>
                  <a:pt x="76201" y="352425"/>
                </a:lnTo>
                <a:lnTo>
                  <a:pt x="38101" y="352425"/>
                </a:lnTo>
                <a:close/>
                <a:moveTo>
                  <a:pt x="323850" y="323850"/>
                </a:moveTo>
                <a:lnTo>
                  <a:pt x="323850" y="590550"/>
                </a:lnTo>
                <a:lnTo>
                  <a:pt x="457200" y="590550"/>
                </a:lnTo>
                <a:lnTo>
                  <a:pt x="457200" y="323850"/>
                </a:lnTo>
                <a:close/>
                <a:moveTo>
                  <a:pt x="533401" y="304800"/>
                </a:moveTo>
                <a:lnTo>
                  <a:pt x="552451" y="304800"/>
                </a:lnTo>
                <a:lnTo>
                  <a:pt x="552451" y="342900"/>
                </a:lnTo>
                <a:lnTo>
                  <a:pt x="533401" y="342900"/>
                </a:lnTo>
                <a:close/>
                <a:moveTo>
                  <a:pt x="495301" y="304800"/>
                </a:moveTo>
                <a:lnTo>
                  <a:pt x="514351" y="304800"/>
                </a:lnTo>
                <a:lnTo>
                  <a:pt x="514351" y="342900"/>
                </a:lnTo>
                <a:lnTo>
                  <a:pt x="495301" y="342900"/>
                </a:lnTo>
                <a:close/>
                <a:moveTo>
                  <a:pt x="247651" y="295275"/>
                </a:moveTo>
                <a:lnTo>
                  <a:pt x="285751" y="295275"/>
                </a:lnTo>
                <a:lnTo>
                  <a:pt x="285751" y="314325"/>
                </a:lnTo>
                <a:lnTo>
                  <a:pt x="247651" y="314325"/>
                </a:lnTo>
                <a:close/>
                <a:moveTo>
                  <a:pt x="152401" y="295275"/>
                </a:moveTo>
                <a:lnTo>
                  <a:pt x="190501" y="295275"/>
                </a:lnTo>
                <a:lnTo>
                  <a:pt x="190501" y="314325"/>
                </a:lnTo>
                <a:lnTo>
                  <a:pt x="152401" y="314325"/>
                </a:lnTo>
                <a:close/>
                <a:moveTo>
                  <a:pt x="95251" y="295275"/>
                </a:moveTo>
                <a:lnTo>
                  <a:pt x="133351" y="295275"/>
                </a:lnTo>
                <a:lnTo>
                  <a:pt x="133351" y="314325"/>
                </a:lnTo>
                <a:lnTo>
                  <a:pt x="95251" y="314325"/>
                </a:lnTo>
                <a:close/>
                <a:moveTo>
                  <a:pt x="38101" y="295275"/>
                </a:moveTo>
                <a:lnTo>
                  <a:pt x="76201" y="295275"/>
                </a:lnTo>
                <a:lnTo>
                  <a:pt x="76201" y="314325"/>
                </a:lnTo>
                <a:lnTo>
                  <a:pt x="38101" y="314325"/>
                </a:lnTo>
                <a:close/>
                <a:moveTo>
                  <a:pt x="247651" y="257175"/>
                </a:moveTo>
                <a:lnTo>
                  <a:pt x="285751" y="257175"/>
                </a:lnTo>
                <a:lnTo>
                  <a:pt x="285751" y="276225"/>
                </a:lnTo>
                <a:lnTo>
                  <a:pt x="247651" y="276225"/>
                </a:lnTo>
                <a:close/>
                <a:moveTo>
                  <a:pt x="152401" y="257175"/>
                </a:moveTo>
                <a:lnTo>
                  <a:pt x="190501" y="257175"/>
                </a:lnTo>
                <a:lnTo>
                  <a:pt x="190501" y="276225"/>
                </a:lnTo>
                <a:lnTo>
                  <a:pt x="152401" y="276225"/>
                </a:lnTo>
                <a:close/>
                <a:moveTo>
                  <a:pt x="95251" y="257175"/>
                </a:moveTo>
                <a:lnTo>
                  <a:pt x="133351" y="257175"/>
                </a:lnTo>
                <a:lnTo>
                  <a:pt x="133351" y="276225"/>
                </a:lnTo>
                <a:lnTo>
                  <a:pt x="95251" y="276225"/>
                </a:lnTo>
                <a:close/>
                <a:moveTo>
                  <a:pt x="38101" y="257175"/>
                </a:moveTo>
                <a:lnTo>
                  <a:pt x="76201" y="257175"/>
                </a:lnTo>
                <a:lnTo>
                  <a:pt x="76201" y="276225"/>
                </a:lnTo>
                <a:lnTo>
                  <a:pt x="38101" y="276225"/>
                </a:lnTo>
                <a:close/>
                <a:moveTo>
                  <a:pt x="533401" y="247650"/>
                </a:moveTo>
                <a:lnTo>
                  <a:pt x="552451" y="247650"/>
                </a:lnTo>
                <a:lnTo>
                  <a:pt x="552451" y="285750"/>
                </a:lnTo>
                <a:lnTo>
                  <a:pt x="533401" y="285750"/>
                </a:lnTo>
                <a:close/>
                <a:moveTo>
                  <a:pt x="495301" y="247650"/>
                </a:moveTo>
                <a:lnTo>
                  <a:pt x="514351" y="247650"/>
                </a:lnTo>
                <a:lnTo>
                  <a:pt x="514351" y="285750"/>
                </a:lnTo>
                <a:lnTo>
                  <a:pt x="495301" y="285750"/>
                </a:lnTo>
                <a:close/>
                <a:moveTo>
                  <a:pt x="457201" y="247650"/>
                </a:moveTo>
                <a:lnTo>
                  <a:pt x="476251" y="247650"/>
                </a:lnTo>
                <a:lnTo>
                  <a:pt x="476251" y="285750"/>
                </a:lnTo>
                <a:lnTo>
                  <a:pt x="457201" y="285750"/>
                </a:lnTo>
                <a:close/>
                <a:moveTo>
                  <a:pt x="419101" y="247650"/>
                </a:moveTo>
                <a:lnTo>
                  <a:pt x="438151" y="247650"/>
                </a:lnTo>
                <a:lnTo>
                  <a:pt x="438151" y="285750"/>
                </a:lnTo>
                <a:lnTo>
                  <a:pt x="419101" y="285750"/>
                </a:lnTo>
                <a:close/>
                <a:moveTo>
                  <a:pt x="19050" y="238125"/>
                </a:moveTo>
                <a:lnTo>
                  <a:pt x="19050" y="590550"/>
                </a:lnTo>
                <a:lnTo>
                  <a:pt x="66675" y="590550"/>
                </a:lnTo>
                <a:lnTo>
                  <a:pt x="66675" y="495300"/>
                </a:lnTo>
                <a:cubicBezTo>
                  <a:pt x="66675" y="495298"/>
                  <a:pt x="66675" y="495297"/>
                  <a:pt x="66675" y="495295"/>
                </a:cubicBezTo>
                <a:cubicBezTo>
                  <a:pt x="66676" y="490036"/>
                  <a:pt x="70941" y="485774"/>
                  <a:pt x="76200" y="485775"/>
                </a:cubicBezTo>
                <a:lnTo>
                  <a:pt x="152400" y="485775"/>
                </a:lnTo>
                <a:cubicBezTo>
                  <a:pt x="152402" y="485775"/>
                  <a:pt x="152403" y="485775"/>
                  <a:pt x="152405" y="485775"/>
                </a:cubicBezTo>
                <a:cubicBezTo>
                  <a:pt x="157664" y="485776"/>
                  <a:pt x="161926" y="490041"/>
                  <a:pt x="161925" y="495300"/>
                </a:cubicBezTo>
                <a:lnTo>
                  <a:pt x="161925" y="590550"/>
                </a:lnTo>
                <a:lnTo>
                  <a:pt x="209550" y="590550"/>
                </a:lnTo>
                <a:lnTo>
                  <a:pt x="209550" y="238125"/>
                </a:lnTo>
                <a:close/>
                <a:moveTo>
                  <a:pt x="247651" y="219075"/>
                </a:moveTo>
                <a:lnTo>
                  <a:pt x="285751" y="219075"/>
                </a:lnTo>
                <a:lnTo>
                  <a:pt x="285751" y="238125"/>
                </a:lnTo>
                <a:lnTo>
                  <a:pt x="247651" y="238125"/>
                </a:lnTo>
                <a:close/>
                <a:moveTo>
                  <a:pt x="533401" y="190500"/>
                </a:moveTo>
                <a:lnTo>
                  <a:pt x="552451" y="190500"/>
                </a:lnTo>
                <a:lnTo>
                  <a:pt x="552451" y="228600"/>
                </a:lnTo>
                <a:lnTo>
                  <a:pt x="533401" y="228600"/>
                </a:lnTo>
                <a:close/>
                <a:moveTo>
                  <a:pt x="495301" y="190500"/>
                </a:moveTo>
                <a:lnTo>
                  <a:pt x="514351" y="190500"/>
                </a:lnTo>
                <a:lnTo>
                  <a:pt x="514351" y="228600"/>
                </a:lnTo>
                <a:lnTo>
                  <a:pt x="495301" y="228600"/>
                </a:lnTo>
                <a:close/>
                <a:moveTo>
                  <a:pt x="457201" y="190500"/>
                </a:moveTo>
                <a:lnTo>
                  <a:pt x="476251" y="190500"/>
                </a:lnTo>
                <a:lnTo>
                  <a:pt x="476251" y="228600"/>
                </a:lnTo>
                <a:lnTo>
                  <a:pt x="457201" y="228600"/>
                </a:lnTo>
                <a:close/>
                <a:moveTo>
                  <a:pt x="419101" y="190500"/>
                </a:moveTo>
                <a:lnTo>
                  <a:pt x="438151" y="190500"/>
                </a:lnTo>
                <a:lnTo>
                  <a:pt x="438151" y="228600"/>
                </a:lnTo>
                <a:lnTo>
                  <a:pt x="419101" y="228600"/>
                </a:lnTo>
                <a:close/>
                <a:moveTo>
                  <a:pt x="133351" y="180975"/>
                </a:moveTo>
                <a:lnTo>
                  <a:pt x="285751" y="180975"/>
                </a:lnTo>
                <a:lnTo>
                  <a:pt x="285751" y="200025"/>
                </a:lnTo>
                <a:lnTo>
                  <a:pt x="133351" y="200025"/>
                </a:lnTo>
                <a:close/>
                <a:moveTo>
                  <a:pt x="133351" y="142875"/>
                </a:moveTo>
                <a:lnTo>
                  <a:pt x="247651" y="142875"/>
                </a:lnTo>
                <a:lnTo>
                  <a:pt x="247651" y="161925"/>
                </a:lnTo>
                <a:lnTo>
                  <a:pt x="133351" y="161925"/>
                </a:lnTo>
                <a:close/>
                <a:moveTo>
                  <a:pt x="533401" y="133350"/>
                </a:moveTo>
                <a:lnTo>
                  <a:pt x="552451" y="133350"/>
                </a:lnTo>
                <a:lnTo>
                  <a:pt x="552451" y="171450"/>
                </a:lnTo>
                <a:lnTo>
                  <a:pt x="533401" y="171450"/>
                </a:lnTo>
                <a:close/>
                <a:moveTo>
                  <a:pt x="495301" y="133350"/>
                </a:moveTo>
                <a:lnTo>
                  <a:pt x="514351" y="133350"/>
                </a:lnTo>
                <a:lnTo>
                  <a:pt x="514351" y="171450"/>
                </a:lnTo>
                <a:lnTo>
                  <a:pt x="495301" y="171450"/>
                </a:lnTo>
                <a:close/>
                <a:moveTo>
                  <a:pt x="457201" y="133350"/>
                </a:moveTo>
                <a:lnTo>
                  <a:pt x="476251" y="133350"/>
                </a:lnTo>
                <a:lnTo>
                  <a:pt x="476251" y="171450"/>
                </a:lnTo>
                <a:lnTo>
                  <a:pt x="457201" y="171450"/>
                </a:lnTo>
                <a:close/>
                <a:moveTo>
                  <a:pt x="419101" y="133350"/>
                </a:moveTo>
                <a:lnTo>
                  <a:pt x="438151" y="133350"/>
                </a:lnTo>
                <a:lnTo>
                  <a:pt x="438151" y="171450"/>
                </a:lnTo>
                <a:lnTo>
                  <a:pt x="419101" y="171450"/>
                </a:lnTo>
                <a:close/>
                <a:moveTo>
                  <a:pt x="400050" y="114300"/>
                </a:moveTo>
                <a:lnTo>
                  <a:pt x="400050" y="304800"/>
                </a:lnTo>
                <a:lnTo>
                  <a:pt x="466725" y="304800"/>
                </a:lnTo>
                <a:cubicBezTo>
                  <a:pt x="466727" y="304800"/>
                  <a:pt x="466728" y="304800"/>
                  <a:pt x="466730" y="304800"/>
                </a:cubicBezTo>
                <a:cubicBezTo>
                  <a:pt x="471989" y="304801"/>
                  <a:pt x="476251" y="309066"/>
                  <a:pt x="476250" y="314325"/>
                </a:cubicBezTo>
                <a:lnTo>
                  <a:pt x="476250" y="590550"/>
                </a:lnTo>
                <a:lnTo>
                  <a:pt x="571500" y="590550"/>
                </a:lnTo>
                <a:lnTo>
                  <a:pt x="571500" y="114300"/>
                </a:lnTo>
                <a:close/>
                <a:moveTo>
                  <a:pt x="114300" y="88134"/>
                </a:moveTo>
                <a:lnTo>
                  <a:pt x="114300" y="219075"/>
                </a:lnTo>
                <a:lnTo>
                  <a:pt x="219075" y="219075"/>
                </a:lnTo>
                <a:cubicBezTo>
                  <a:pt x="219077" y="219075"/>
                  <a:pt x="219078" y="219075"/>
                  <a:pt x="219080" y="219075"/>
                </a:cubicBezTo>
                <a:cubicBezTo>
                  <a:pt x="224339" y="219076"/>
                  <a:pt x="228601" y="223341"/>
                  <a:pt x="228600" y="228600"/>
                </a:cubicBezTo>
                <a:lnTo>
                  <a:pt x="228600" y="485775"/>
                </a:lnTo>
                <a:lnTo>
                  <a:pt x="276225" y="485775"/>
                </a:lnTo>
                <a:cubicBezTo>
                  <a:pt x="276227" y="485775"/>
                  <a:pt x="276228" y="485775"/>
                  <a:pt x="276230" y="485775"/>
                </a:cubicBezTo>
                <a:cubicBezTo>
                  <a:pt x="281489" y="485776"/>
                  <a:pt x="285751" y="490041"/>
                  <a:pt x="285750" y="495300"/>
                </a:cubicBezTo>
                <a:lnTo>
                  <a:pt x="285750" y="590550"/>
                </a:lnTo>
                <a:lnTo>
                  <a:pt x="304800" y="590550"/>
                </a:lnTo>
                <a:lnTo>
                  <a:pt x="304800" y="131429"/>
                </a:lnTo>
                <a:cubicBezTo>
                  <a:pt x="288484" y="127721"/>
                  <a:pt x="134024" y="92617"/>
                  <a:pt x="114300" y="88134"/>
                </a:cubicBezTo>
                <a:close/>
                <a:moveTo>
                  <a:pt x="161925" y="51360"/>
                </a:moveTo>
                <a:lnTo>
                  <a:pt x="161925" y="79421"/>
                </a:lnTo>
                <a:cubicBezTo>
                  <a:pt x="221910" y="93054"/>
                  <a:pt x="200300" y="88149"/>
                  <a:pt x="257175" y="101040"/>
                </a:cubicBezTo>
                <a:lnTo>
                  <a:pt x="257175" y="72949"/>
                </a:lnTo>
                <a:close/>
                <a:moveTo>
                  <a:pt x="209550" y="0"/>
                </a:moveTo>
                <a:cubicBezTo>
                  <a:pt x="214811" y="0"/>
                  <a:pt x="219075" y="4264"/>
                  <a:pt x="219075" y="9525"/>
                </a:cubicBezTo>
                <a:lnTo>
                  <a:pt x="219075" y="44782"/>
                </a:lnTo>
                <a:lnTo>
                  <a:pt x="268802" y="56052"/>
                </a:lnTo>
                <a:cubicBezTo>
                  <a:pt x="273144" y="57032"/>
                  <a:pt x="276227" y="60890"/>
                  <a:pt x="276225" y="65340"/>
                </a:cubicBezTo>
                <a:lnTo>
                  <a:pt x="276225" y="105398"/>
                </a:lnTo>
                <a:lnTo>
                  <a:pt x="316437" y="114537"/>
                </a:lnTo>
                <a:cubicBezTo>
                  <a:pt x="320772" y="115524"/>
                  <a:pt x="323849" y="119379"/>
                  <a:pt x="323850" y="123825"/>
                </a:cubicBezTo>
                <a:lnTo>
                  <a:pt x="323850" y="304800"/>
                </a:lnTo>
                <a:lnTo>
                  <a:pt x="381000" y="304800"/>
                </a:lnTo>
                <a:lnTo>
                  <a:pt x="381000" y="104775"/>
                </a:lnTo>
                <a:cubicBezTo>
                  <a:pt x="381000" y="104773"/>
                  <a:pt x="381000" y="104772"/>
                  <a:pt x="381000" y="104770"/>
                </a:cubicBezTo>
                <a:cubicBezTo>
                  <a:pt x="381001" y="99511"/>
                  <a:pt x="385266" y="95249"/>
                  <a:pt x="390525" y="95250"/>
                </a:cubicBezTo>
                <a:lnTo>
                  <a:pt x="581025" y="95250"/>
                </a:lnTo>
                <a:cubicBezTo>
                  <a:pt x="581027" y="95250"/>
                  <a:pt x="581028" y="95250"/>
                  <a:pt x="581030" y="95250"/>
                </a:cubicBezTo>
                <a:cubicBezTo>
                  <a:pt x="586289" y="95251"/>
                  <a:pt x="590551" y="99516"/>
                  <a:pt x="590550" y="104775"/>
                </a:cubicBezTo>
                <a:lnTo>
                  <a:pt x="590550" y="600075"/>
                </a:lnTo>
                <a:cubicBezTo>
                  <a:pt x="590550" y="600077"/>
                  <a:pt x="590550" y="600078"/>
                  <a:pt x="590550" y="600080"/>
                </a:cubicBezTo>
                <a:cubicBezTo>
                  <a:pt x="590549" y="605339"/>
                  <a:pt x="586284" y="609601"/>
                  <a:pt x="581025" y="609600"/>
                </a:cubicBezTo>
                <a:lnTo>
                  <a:pt x="9525" y="609600"/>
                </a:lnTo>
                <a:cubicBezTo>
                  <a:pt x="9523" y="609600"/>
                  <a:pt x="9522" y="609600"/>
                  <a:pt x="9520" y="609600"/>
                </a:cubicBezTo>
                <a:cubicBezTo>
                  <a:pt x="4261" y="609599"/>
                  <a:pt x="-1" y="605334"/>
                  <a:pt x="0" y="600075"/>
                </a:cubicBezTo>
                <a:lnTo>
                  <a:pt x="0" y="228600"/>
                </a:lnTo>
                <a:cubicBezTo>
                  <a:pt x="0" y="228598"/>
                  <a:pt x="0" y="228597"/>
                  <a:pt x="0" y="228595"/>
                </a:cubicBezTo>
                <a:cubicBezTo>
                  <a:pt x="1" y="223336"/>
                  <a:pt x="4266" y="219074"/>
                  <a:pt x="9525" y="219075"/>
                </a:cubicBezTo>
                <a:lnTo>
                  <a:pt x="95250" y="219075"/>
                </a:lnTo>
                <a:lnTo>
                  <a:pt x="95250" y="76200"/>
                </a:lnTo>
                <a:cubicBezTo>
                  <a:pt x="95250" y="75486"/>
                  <a:pt x="95329" y="74775"/>
                  <a:pt x="95488" y="74079"/>
                </a:cubicBezTo>
                <a:cubicBezTo>
                  <a:pt x="96657" y="68952"/>
                  <a:pt x="101759" y="65744"/>
                  <a:pt x="106887" y="66912"/>
                </a:cubicBezTo>
                <a:lnTo>
                  <a:pt x="142875" y="75091"/>
                </a:lnTo>
                <a:lnTo>
                  <a:pt x="142875" y="39435"/>
                </a:lnTo>
                <a:cubicBezTo>
                  <a:pt x="142875" y="38727"/>
                  <a:pt x="142954" y="38022"/>
                  <a:pt x="143110" y="37332"/>
                </a:cubicBezTo>
                <a:cubicBezTo>
                  <a:pt x="144271" y="32202"/>
                  <a:pt x="149372" y="28985"/>
                  <a:pt x="154502" y="30147"/>
                </a:cubicBezTo>
                <a:lnTo>
                  <a:pt x="200025" y="40464"/>
                </a:lnTo>
                <a:lnTo>
                  <a:pt x="200025" y="9525"/>
                </a:lnTo>
                <a:cubicBezTo>
                  <a:pt x="200025" y="4264"/>
                  <a:pt x="204289" y="0"/>
                  <a:pt x="209550" y="0"/>
                </a:cubicBezTo>
                <a:close/>
              </a:path>
            </a:pathLst>
          </a:custGeom>
          <a:solidFill>
            <a:srgbClr val="007EFD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0303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" name="Google Shape;241;gfea90fcb22_0_3569"/>
          <p:cNvSpPr/>
          <p:nvPr/>
        </p:nvSpPr>
        <p:spPr>
          <a:xfrm>
            <a:off x="1054684" y="1290803"/>
            <a:ext cx="2274600" cy="3355500"/>
          </a:xfrm>
          <a:prstGeom prst="rect">
            <a:avLst/>
          </a:prstGeom>
          <a:noFill/>
          <a:ln cap="flat" cmpd="sng" w="25400">
            <a:solidFill>
              <a:srgbClr val="0C70F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" name="Google Shape;242;gfea90fcb22_0_3569"/>
          <p:cNvSpPr/>
          <p:nvPr/>
        </p:nvSpPr>
        <p:spPr>
          <a:xfrm>
            <a:off x="1948943" y="1573598"/>
            <a:ext cx="486159" cy="395008"/>
          </a:xfrm>
          <a:custGeom>
            <a:rect b="b" l="l" r="r" t="t"/>
            <a:pathLst>
              <a:path extrusionOk="0" h="495308" w="609604">
                <a:moveTo>
                  <a:pt x="607611" y="3700"/>
                </a:moveTo>
                <a:cubicBezTo>
                  <a:pt x="605509" y="981"/>
                  <a:pt x="602106" y="-395"/>
                  <a:pt x="598705" y="99"/>
                </a:cubicBezTo>
                <a:lnTo>
                  <a:pt x="8155" y="85824"/>
                </a:lnTo>
                <a:cubicBezTo>
                  <a:pt x="2950" y="86581"/>
                  <a:pt x="-657" y="91415"/>
                  <a:pt x="100" y="96621"/>
                </a:cubicBezTo>
                <a:cubicBezTo>
                  <a:pt x="412" y="98765"/>
                  <a:pt x="1446" y="100739"/>
                  <a:pt x="3031" y="102217"/>
                </a:cubicBezTo>
                <a:lnTo>
                  <a:pt x="143201" y="233043"/>
                </a:lnTo>
                <a:lnTo>
                  <a:pt x="161927" y="467491"/>
                </a:lnTo>
                <a:cubicBezTo>
                  <a:pt x="162344" y="472735"/>
                  <a:pt x="166934" y="476647"/>
                  <a:pt x="172178" y="476230"/>
                </a:cubicBezTo>
                <a:cubicBezTo>
                  <a:pt x="173951" y="476089"/>
                  <a:pt x="175650" y="475454"/>
                  <a:pt x="177081" y="474397"/>
                </a:cubicBezTo>
                <a:lnTo>
                  <a:pt x="294239" y="387976"/>
                </a:lnTo>
                <a:lnTo>
                  <a:pt x="393137" y="492332"/>
                </a:lnTo>
                <a:cubicBezTo>
                  <a:pt x="396753" y="496152"/>
                  <a:pt x="402782" y="496316"/>
                  <a:pt x="406602" y="492700"/>
                </a:cubicBezTo>
                <a:cubicBezTo>
                  <a:pt x="407561" y="491791"/>
                  <a:pt x="408321" y="490693"/>
                  <a:pt x="408834" y="489475"/>
                </a:cubicBezTo>
                <a:lnTo>
                  <a:pt x="608859" y="13225"/>
                </a:lnTo>
                <a:cubicBezTo>
                  <a:pt x="610191" y="10057"/>
                  <a:pt x="609715" y="6417"/>
                  <a:pt x="607611" y="3700"/>
                </a:cubicBezTo>
                <a:close/>
                <a:moveTo>
                  <a:pt x="222477" y="297508"/>
                </a:moveTo>
                <a:cubicBezTo>
                  <a:pt x="221351" y="298755"/>
                  <a:pt x="220391" y="300141"/>
                  <a:pt x="219620" y="301632"/>
                </a:cubicBezTo>
                <a:lnTo>
                  <a:pt x="177376" y="421323"/>
                </a:lnTo>
                <a:lnTo>
                  <a:pt x="162460" y="234881"/>
                </a:lnTo>
                <a:lnTo>
                  <a:pt x="415892" y="135040"/>
                </a:lnTo>
                <a:close/>
                <a:moveTo>
                  <a:pt x="190750" y="440659"/>
                </a:moveTo>
                <a:lnTo>
                  <a:pt x="232412" y="322663"/>
                </a:lnTo>
                <a:lnTo>
                  <a:pt x="281085" y="374041"/>
                </a:lnTo>
                <a:close/>
                <a:moveTo>
                  <a:pt x="396928" y="468634"/>
                </a:moveTo>
                <a:lnTo>
                  <a:pt x="242470" y="305595"/>
                </a:lnTo>
                <a:lnTo>
                  <a:pt x="472861" y="112075"/>
                </a:lnTo>
                <a:cubicBezTo>
                  <a:pt x="476930" y="108740"/>
                  <a:pt x="477524" y="102739"/>
                  <a:pt x="474190" y="98671"/>
                </a:cubicBezTo>
                <a:cubicBezTo>
                  <a:pt x="471545" y="95444"/>
                  <a:pt x="467107" y="94313"/>
                  <a:pt x="463241" y="95883"/>
                </a:cubicBezTo>
                <a:lnTo>
                  <a:pt x="154507" y="217536"/>
                </a:lnTo>
                <a:lnTo>
                  <a:pt x="30529" y="101826"/>
                </a:lnTo>
                <a:lnTo>
                  <a:pt x="584770" y="21378"/>
                </a:lnTo>
                <a:close/>
              </a:path>
            </a:pathLst>
          </a:custGeom>
          <a:solidFill>
            <a:srgbClr val="007EFD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0303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" name="Google Shape;243;gfea90fcb22_0_3569"/>
          <p:cNvSpPr txBox="1"/>
          <p:nvPr>
            <p:ph idx="3" type="title"/>
          </p:nvPr>
        </p:nvSpPr>
        <p:spPr>
          <a:xfrm>
            <a:off x="3587745" y="2206238"/>
            <a:ext cx="1961700" cy="426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4" name="Google Shape;244;gfea90fcb22_0_3569"/>
          <p:cNvSpPr txBox="1"/>
          <p:nvPr>
            <p:ph idx="1" type="body"/>
          </p:nvPr>
        </p:nvSpPr>
        <p:spPr>
          <a:xfrm>
            <a:off x="3525563" y="3230700"/>
            <a:ext cx="2085600" cy="83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85750" lvl="0" marL="4572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1pPr>
            <a:lvl2pPr indent="-285750" lvl="1" marL="914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2pPr>
            <a:lvl3pPr indent="-285750" lvl="2" marL="13716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3pPr>
            <a:lvl4pPr indent="-285750" lvl="3" marL="18288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4pPr>
            <a:lvl5pPr indent="-285750" lvl="4" marL="22860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5pPr>
            <a:lvl6pPr indent="-285750" lvl="5" marL="27432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6pPr>
            <a:lvl7pPr indent="-285750" lvl="6" marL="3200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7pPr>
            <a:lvl8pPr indent="-285750" lvl="7" marL="36576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8pPr>
            <a:lvl9pPr indent="-285750" lvl="8" marL="41148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5" name="Google Shape;245;gfea90fcb22_0_3569"/>
          <p:cNvSpPr txBox="1"/>
          <p:nvPr>
            <p:ph idx="4" type="title"/>
          </p:nvPr>
        </p:nvSpPr>
        <p:spPr>
          <a:xfrm>
            <a:off x="3587745" y="2747663"/>
            <a:ext cx="1961700" cy="426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SemiBold"/>
              <a:buNone/>
              <a:defRPr sz="1100">
                <a:solidFill>
                  <a:schemeClr val="lt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aleway SemiBold"/>
              <a:buNone/>
              <a:defRPr sz="900">
                <a:solidFill>
                  <a:schemeClr val="lt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aleway SemiBold"/>
              <a:buNone/>
              <a:defRPr sz="900">
                <a:solidFill>
                  <a:schemeClr val="lt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aleway SemiBold"/>
              <a:buNone/>
              <a:defRPr sz="900">
                <a:solidFill>
                  <a:schemeClr val="lt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aleway SemiBold"/>
              <a:buNone/>
              <a:defRPr sz="900">
                <a:solidFill>
                  <a:schemeClr val="lt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aleway SemiBold"/>
              <a:buNone/>
              <a:defRPr sz="900">
                <a:solidFill>
                  <a:schemeClr val="lt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aleway SemiBold"/>
              <a:buNone/>
              <a:defRPr sz="900">
                <a:solidFill>
                  <a:schemeClr val="lt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aleway SemiBold"/>
              <a:buNone/>
              <a:defRPr sz="900">
                <a:solidFill>
                  <a:schemeClr val="lt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aleway SemiBold"/>
              <a:buNone/>
              <a:defRPr sz="900">
                <a:solidFill>
                  <a:schemeClr val="lt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/>
        </p:txBody>
      </p:sp>
      <p:sp>
        <p:nvSpPr>
          <p:cNvPr id="246" name="Google Shape;246;gfea90fcb22_0_3569"/>
          <p:cNvSpPr txBox="1"/>
          <p:nvPr>
            <p:ph idx="5" type="title"/>
          </p:nvPr>
        </p:nvSpPr>
        <p:spPr>
          <a:xfrm>
            <a:off x="3587754" y="4323788"/>
            <a:ext cx="1961700" cy="322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7" name="Google Shape;247;gfea90fcb22_0_3569"/>
          <p:cNvSpPr txBox="1"/>
          <p:nvPr>
            <p:ph idx="6" type="title"/>
          </p:nvPr>
        </p:nvSpPr>
        <p:spPr>
          <a:xfrm>
            <a:off x="1203405" y="2206238"/>
            <a:ext cx="1961700" cy="426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48" name="Google Shape;248;gfea90fcb22_0_3569"/>
          <p:cNvSpPr txBox="1"/>
          <p:nvPr>
            <p:ph idx="7" type="body"/>
          </p:nvPr>
        </p:nvSpPr>
        <p:spPr>
          <a:xfrm>
            <a:off x="1141223" y="3230700"/>
            <a:ext cx="2085600" cy="83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85750" lvl="0" marL="4572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900"/>
              <a:buChar char="•"/>
              <a:defRPr sz="900">
                <a:solidFill>
                  <a:schemeClr val="accent1"/>
                </a:solidFill>
              </a:defRPr>
            </a:lvl1pPr>
            <a:lvl2pPr indent="-285750" lvl="1" marL="914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Char char="•"/>
              <a:defRPr sz="900">
                <a:solidFill>
                  <a:schemeClr val="accent1"/>
                </a:solidFill>
              </a:defRPr>
            </a:lvl2pPr>
            <a:lvl3pPr indent="-285750" lvl="2" marL="13716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Char char="•"/>
              <a:defRPr sz="900">
                <a:solidFill>
                  <a:schemeClr val="accent1"/>
                </a:solidFill>
              </a:defRPr>
            </a:lvl3pPr>
            <a:lvl4pPr indent="-285750" lvl="3" marL="18288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Char char="•"/>
              <a:defRPr sz="900">
                <a:solidFill>
                  <a:schemeClr val="accent1"/>
                </a:solidFill>
              </a:defRPr>
            </a:lvl4pPr>
            <a:lvl5pPr indent="-285750" lvl="4" marL="22860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Char char="•"/>
              <a:defRPr sz="900">
                <a:solidFill>
                  <a:schemeClr val="accent1"/>
                </a:solidFill>
              </a:defRPr>
            </a:lvl5pPr>
            <a:lvl6pPr indent="-285750" lvl="5" marL="27432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Char char="•"/>
              <a:defRPr sz="900">
                <a:solidFill>
                  <a:schemeClr val="accent1"/>
                </a:solidFill>
              </a:defRPr>
            </a:lvl6pPr>
            <a:lvl7pPr indent="-285750" lvl="6" marL="3200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Char char="•"/>
              <a:defRPr sz="900">
                <a:solidFill>
                  <a:schemeClr val="accent1"/>
                </a:solidFill>
              </a:defRPr>
            </a:lvl7pPr>
            <a:lvl8pPr indent="-285750" lvl="7" marL="36576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Char char="•"/>
              <a:defRPr sz="900">
                <a:solidFill>
                  <a:schemeClr val="accent1"/>
                </a:solidFill>
              </a:defRPr>
            </a:lvl8pPr>
            <a:lvl9pPr indent="-285750" lvl="8" marL="41148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Char char="•"/>
              <a:defRPr sz="9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49" name="Google Shape;249;gfea90fcb22_0_3569"/>
          <p:cNvSpPr txBox="1"/>
          <p:nvPr>
            <p:ph idx="8" type="title"/>
          </p:nvPr>
        </p:nvSpPr>
        <p:spPr>
          <a:xfrm>
            <a:off x="1203405" y="2747663"/>
            <a:ext cx="1961700" cy="426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aleway SemiBold"/>
              <a:buNone/>
              <a:defRPr sz="1100">
                <a:solidFill>
                  <a:schemeClr val="accent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Raleway SemiBold"/>
              <a:buNone/>
              <a:defRPr sz="900">
                <a:solidFill>
                  <a:schemeClr val="accent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Raleway SemiBold"/>
              <a:buNone/>
              <a:defRPr sz="900">
                <a:solidFill>
                  <a:schemeClr val="accent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Raleway SemiBold"/>
              <a:buNone/>
              <a:defRPr sz="900">
                <a:solidFill>
                  <a:schemeClr val="accent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Raleway SemiBold"/>
              <a:buNone/>
              <a:defRPr sz="900">
                <a:solidFill>
                  <a:schemeClr val="accent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Raleway SemiBold"/>
              <a:buNone/>
              <a:defRPr sz="900">
                <a:solidFill>
                  <a:schemeClr val="accent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Raleway SemiBold"/>
              <a:buNone/>
              <a:defRPr sz="900">
                <a:solidFill>
                  <a:schemeClr val="accent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Raleway SemiBold"/>
              <a:buNone/>
              <a:defRPr sz="900">
                <a:solidFill>
                  <a:schemeClr val="accent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Raleway SemiBold"/>
              <a:buNone/>
              <a:defRPr sz="900">
                <a:solidFill>
                  <a:schemeClr val="accent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/>
        </p:txBody>
      </p:sp>
      <p:sp>
        <p:nvSpPr>
          <p:cNvPr id="250" name="Google Shape;250;gfea90fcb22_0_3569"/>
          <p:cNvSpPr txBox="1"/>
          <p:nvPr>
            <p:ph idx="9" type="title"/>
          </p:nvPr>
        </p:nvSpPr>
        <p:spPr>
          <a:xfrm>
            <a:off x="1203414" y="4152338"/>
            <a:ext cx="1961700" cy="322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51" name="Google Shape;251;gfea90fcb22_0_3569"/>
          <p:cNvSpPr txBox="1"/>
          <p:nvPr>
            <p:ph idx="13" type="title"/>
          </p:nvPr>
        </p:nvSpPr>
        <p:spPr>
          <a:xfrm>
            <a:off x="5979625" y="2206238"/>
            <a:ext cx="1961700" cy="426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52" name="Google Shape;252;gfea90fcb22_0_3569"/>
          <p:cNvSpPr txBox="1"/>
          <p:nvPr>
            <p:ph idx="14" type="body"/>
          </p:nvPr>
        </p:nvSpPr>
        <p:spPr>
          <a:xfrm>
            <a:off x="5917443" y="3230700"/>
            <a:ext cx="2085600" cy="83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85750" lvl="0" marL="4572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900"/>
              <a:buChar char="•"/>
              <a:defRPr sz="900">
                <a:solidFill>
                  <a:schemeClr val="accent1"/>
                </a:solidFill>
              </a:defRPr>
            </a:lvl1pPr>
            <a:lvl2pPr indent="-285750" lvl="1" marL="914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Char char="•"/>
              <a:defRPr sz="900">
                <a:solidFill>
                  <a:schemeClr val="accent1"/>
                </a:solidFill>
              </a:defRPr>
            </a:lvl2pPr>
            <a:lvl3pPr indent="-285750" lvl="2" marL="13716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Char char="•"/>
              <a:defRPr sz="900">
                <a:solidFill>
                  <a:schemeClr val="accent1"/>
                </a:solidFill>
              </a:defRPr>
            </a:lvl3pPr>
            <a:lvl4pPr indent="-285750" lvl="3" marL="18288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Char char="•"/>
              <a:defRPr sz="900">
                <a:solidFill>
                  <a:schemeClr val="accent1"/>
                </a:solidFill>
              </a:defRPr>
            </a:lvl4pPr>
            <a:lvl5pPr indent="-285750" lvl="4" marL="22860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Char char="•"/>
              <a:defRPr sz="900">
                <a:solidFill>
                  <a:schemeClr val="accent1"/>
                </a:solidFill>
              </a:defRPr>
            </a:lvl5pPr>
            <a:lvl6pPr indent="-285750" lvl="5" marL="27432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Char char="•"/>
              <a:defRPr sz="900">
                <a:solidFill>
                  <a:schemeClr val="accent1"/>
                </a:solidFill>
              </a:defRPr>
            </a:lvl6pPr>
            <a:lvl7pPr indent="-285750" lvl="6" marL="3200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Char char="•"/>
              <a:defRPr sz="900">
                <a:solidFill>
                  <a:schemeClr val="accent1"/>
                </a:solidFill>
              </a:defRPr>
            </a:lvl7pPr>
            <a:lvl8pPr indent="-285750" lvl="7" marL="36576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Char char="•"/>
              <a:defRPr sz="900">
                <a:solidFill>
                  <a:schemeClr val="accent1"/>
                </a:solidFill>
              </a:defRPr>
            </a:lvl8pPr>
            <a:lvl9pPr indent="-285750" lvl="8" marL="41148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Char char="•"/>
              <a:defRPr sz="9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53" name="Google Shape;253;gfea90fcb22_0_3569"/>
          <p:cNvSpPr txBox="1"/>
          <p:nvPr>
            <p:ph idx="15" type="title"/>
          </p:nvPr>
        </p:nvSpPr>
        <p:spPr>
          <a:xfrm>
            <a:off x="5979625" y="2747663"/>
            <a:ext cx="1961700" cy="426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aleway SemiBold"/>
              <a:buNone/>
              <a:defRPr sz="1100">
                <a:solidFill>
                  <a:schemeClr val="accent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Raleway SemiBold"/>
              <a:buNone/>
              <a:defRPr sz="900">
                <a:solidFill>
                  <a:schemeClr val="accent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Raleway SemiBold"/>
              <a:buNone/>
              <a:defRPr sz="900">
                <a:solidFill>
                  <a:schemeClr val="accent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Raleway SemiBold"/>
              <a:buNone/>
              <a:defRPr sz="900">
                <a:solidFill>
                  <a:schemeClr val="accent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Raleway SemiBold"/>
              <a:buNone/>
              <a:defRPr sz="900">
                <a:solidFill>
                  <a:schemeClr val="accent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Raleway SemiBold"/>
              <a:buNone/>
              <a:defRPr sz="900">
                <a:solidFill>
                  <a:schemeClr val="accent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Raleway SemiBold"/>
              <a:buNone/>
              <a:defRPr sz="900">
                <a:solidFill>
                  <a:schemeClr val="accent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Raleway SemiBold"/>
              <a:buNone/>
              <a:defRPr sz="900">
                <a:solidFill>
                  <a:schemeClr val="accent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Raleway SemiBold"/>
              <a:buNone/>
              <a:defRPr sz="900">
                <a:solidFill>
                  <a:schemeClr val="accent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/>
        </p:txBody>
      </p:sp>
      <p:sp>
        <p:nvSpPr>
          <p:cNvPr id="254" name="Google Shape;254;gfea90fcb22_0_3569"/>
          <p:cNvSpPr txBox="1"/>
          <p:nvPr>
            <p:ph idx="16" type="title"/>
          </p:nvPr>
        </p:nvSpPr>
        <p:spPr>
          <a:xfrm>
            <a:off x="5979633" y="4152338"/>
            <a:ext cx="1961700" cy="322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9.ElementoBaixo">
  <p:cSld name="5_Title Slid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gfea90fcb22_0_3353"/>
          <p:cNvSpPr/>
          <p:nvPr>
            <p:ph idx="2" type="pic"/>
          </p:nvPr>
        </p:nvSpPr>
        <p:spPr>
          <a:xfrm>
            <a:off x="830720" y="830513"/>
            <a:ext cx="2930100" cy="3482700"/>
          </a:xfrm>
          <a:prstGeom prst="roundRect">
            <a:avLst>
              <a:gd fmla="val 4599" name="adj"/>
            </a:avLst>
          </a:prstGeom>
          <a:noFill/>
          <a:ln>
            <a:noFill/>
          </a:ln>
        </p:spPr>
      </p:sp>
      <p:sp>
        <p:nvSpPr>
          <p:cNvPr id="17" name="Google Shape;17;gfea90fcb22_0_3353"/>
          <p:cNvSpPr/>
          <p:nvPr/>
        </p:nvSpPr>
        <p:spPr>
          <a:xfrm>
            <a:off x="7326830" y="4805570"/>
            <a:ext cx="1817100" cy="337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" name="Google Shape;18;gfea90fcb22_0_33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90493" y="142050"/>
            <a:ext cx="359438" cy="98588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gfea90fcb22_0_3353"/>
          <p:cNvSpPr/>
          <p:nvPr/>
        </p:nvSpPr>
        <p:spPr>
          <a:xfrm>
            <a:off x="439516" y="3926194"/>
            <a:ext cx="1959900" cy="773700"/>
          </a:xfrm>
          <a:prstGeom prst="roundRect">
            <a:avLst>
              <a:gd fmla="val 10262" name="adj"/>
            </a:avLst>
          </a:prstGeom>
          <a:solidFill>
            <a:srgbClr val="0C70F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20;gfea90fcb22_0_3353"/>
          <p:cNvSpPr txBox="1"/>
          <p:nvPr>
            <p:ph type="title"/>
          </p:nvPr>
        </p:nvSpPr>
        <p:spPr>
          <a:xfrm>
            <a:off x="1113372" y="4079869"/>
            <a:ext cx="1045500" cy="233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" name="Google Shape;21;gfea90fcb22_0_3353"/>
          <p:cNvSpPr txBox="1"/>
          <p:nvPr>
            <p:ph idx="1" type="body"/>
          </p:nvPr>
        </p:nvSpPr>
        <p:spPr>
          <a:xfrm>
            <a:off x="1113203" y="4313063"/>
            <a:ext cx="1113000" cy="2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6670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600"/>
              <a:buChar char="•"/>
              <a:defRPr sz="600">
                <a:solidFill>
                  <a:schemeClr val="lt1"/>
                </a:solidFill>
              </a:defRPr>
            </a:lvl1pPr>
            <a:lvl2pPr indent="-2667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600"/>
              <a:buChar char="•"/>
              <a:defRPr sz="600">
                <a:solidFill>
                  <a:schemeClr val="lt1"/>
                </a:solidFill>
              </a:defRPr>
            </a:lvl2pPr>
            <a:lvl3pPr indent="-2667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600"/>
              <a:buChar char="•"/>
              <a:defRPr sz="600">
                <a:solidFill>
                  <a:schemeClr val="lt1"/>
                </a:solidFill>
              </a:defRPr>
            </a:lvl3pPr>
            <a:lvl4pPr indent="-2667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600"/>
              <a:buChar char="•"/>
              <a:defRPr sz="600">
                <a:solidFill>
                  <a:schemeClr val="lt1"/>
                </a:solidFill>
              </a:defRPr>
            </a:lvl4pPr>
            <a:lvl5pPr indent="-2667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600"/>
              <a:buChar char="•"/>
              <a:defRPr sz="600">
                <a:solidFill>
                  <a:schemeClr val="lt1"/>
                </a:solidFill>
              </a:defRPr>
            </a:lvl5pPr>
            <a:lvl6pPr indent="-2667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600"/>
              <a:buChar char="•"/>
              <a:defRPr sz="600">
                <a:solidFill>
                  <a:schemeClr val="lt1"/>
                </a:solidFill>
              </a:defRPr>
            </a:lvl6pPr>
            <a:lvl7pPr indent="-2667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600"/>
              <a:buChar char="•"/>
              <a:defRPr sz="600">
                <a:solidFill>
                  <a:schemeClr val="lt1"/>
                </a:solidFill>
              </a:defRPr>
            </a:lvl7pPr>
            <a:lvl8pPr indent="-2667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600"/>
              <a:buChar char="•"/>
              <a:defRPr sz="600">
                <a:solidFill>
                  <a:schemeClr val="lt1"/>
                </a:solidFill>
              </a:defRPr>
            </a:lvl8pPr>
            <a:lvl9pPr indent="-2667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600"/>
              <a:buChar char="•"/>
              <a:defRPr sz="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gfea90fcb22_0_3353"/>
          <p:cNvSpPr/>
          <p:nvPr>
            <p:ph idx="3" type="pic"/>
          </p:nvPr>
        </p:nvSpPr>
        <p:spPr>
          <a:xfrm>
            <a:off x="549081" y="4079869"/>
            <a:ext cx="466200" cy="4662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3" name="Google Shape;23;gfea90fcb22_0_3353"/>
          <p:cNvSpPr txBox="1"/>
          <p:nvPr>
            <p:ph idx="4" type="title"/>
          </p:nvPr>
        </p:nvSpPr>
        <p:spPr>
          <a:xfrm>
            <a:off x="4169205" y="825900"/>
            <a:ext cx="3867300" cy="6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4" name="Google Shape;24;gfea90fcb22_0_3353"/>
          <p:cNvSpPr txBox="1"/>
          <p:nvPr>
            <p:ph idx="5" type="title"/>
          </p:nvPr>
        </p:nvSpPr>
        <p:spPr>
          <a:xfrm>
            <a:off x="4169205" y="540713"/>
            <a:ext cx="4811100" cy="2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cxnSp>
        <p:nvCxnSpPr>
          <p:cNvPr id="25" name="Google Shape;25;gfea90fcb22_0_3353"/>
          <p:cNvCxnSpPr/>
          <p:nvPr/>
        </p:nvCxnSpPr>
        <p:spPr>
          <a:xfrm>
            <a:off x="4229362" y="1584074"/>
            <a:ext cx="488700" cy="0"/>
          </a:xfrm>
          <a:prstGeom prst="straightConnector1">
            <a:avLst/>
          </a:prstGeom>
          <a:noFill/>
          <a:ln cap="flat" cmpd="sng" w="25400">
            <a:solidFill>
              <a:srgbClr val="0C70F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6" name="Google Shape;26;gfea90fcb22_0_3353"/>
          <p:cNvSpPr txBox="1"/>
          <p:nvPr>
            <p:ph idx="6" type="body"/>
          </p:nvPr>
        </p:nvSpPr>
        <p:spPr>
          <a:xfrm>
            <a:off x="4169205" y="1740075"/>
            <a:ext cx="4245900" cy="8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048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200"/>
              <a:buChar char="•"/>
              <a:defRPr sz="1200"/>
            </a:lvl1pPr>
            <a:lvl2pPr indent="-3048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2pPr>
            <a:lvl3pPr indent="-3048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3pPr>
            <a:lvl4pPr indent="-3048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4pPr>
            <a:lvl5pPr indent="-3048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5pPr>
            <a:lvl6pPr indent="-3048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6pPr>
            <a:lvl7pPr indent="-3048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7pPr>
            <a:lvl8pPr indent="-3048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8pPr>
            <a:lvl9pPr indent="-3048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9pPr>
          </a:lstStyle>
          <a:p/>
        </p:txBody>
      </p:sp>
      <p:sp>
        <p:nvSpPr>
          <p:cNvPr id="27" name="Google Shape;27;gfea90fcb22_0_3353"/>
          <p:cNvSpPr txBox="1"/>
          <p:nvPr>
            <p:ph idx="7" type="title"/>
          </p:nvPr>
        </p:nvSpPr>
        <p:spPr>
          <a:xfrm>
            <a:off x="4169497" y="3427500"/>
            <a:ext cx="3825900" cy="426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28" name="Google Shape;28;gfea90fcb22_0_3353"/>
          <p:cNvSpPr txBox="1"/>
          <p:nvPr>
            <p:ph idx="8" type="body"/>
          </p:nvPr>
        </p:nvSpPr>
        <p:spPr>
          <a:xfrm>
            <a:off x="4169205" y="3961350"/>
            <a:ext cx="3825900" cy="10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8575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900"/>
              <a:buChar char="•"/>
              <a:defRPr sz="900"/>
            </a:lvl1pPr>
            <a:lvl2pPr indent="-28575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/>
            </a:lvl2pPr>
            <a:lvl3pPr indent="-28575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/>
            </a:lvl3pPr>
            <a:lvl4pPr indent="-28575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/>
            </a:lvl4pPr>
            <a:lvl5pPr indent="-28575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/>
            </a:lvl5pPr>
            <a:lvl6pPr indent="-28575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/>
            </a:lvl6pPr>
            <a:lvl7pPr indent="-28575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/>
            </a:lvl7pPr>
            <a:lvl8pPr indent="-28575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/>
            </a:lvl8pPr>
            <a:lvl9pPr indent="-28575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9.PreçosJumpy" type="title">
  <p:cSld name="TITLE"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fea90fcb22_0_359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57" name="Google Shape;257;gfea90fcb22_0_359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58" name="Google Shape;258;gfea90fcb22_0_359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59" name="Google Shape;259;gfea90fcb22_0_359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90493" y="142050"/>
            <a:ext cx="359438" cy="985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">
  <p:cSld name="CUSTOM_1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gfea90fcb22_0_3528"/>
          <p:cNvSpPr txBox="1"/>
          <p:nvPr>
            <p:ph type="title"/>
          </p:nvPr>
        </p:nvSpPr>
        <p:spPr>
          <a:xfrm>
            <a:off x="491973" y="594056"/>
            <a:ext cx="3539700" cy="395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800">
                <a:latin typeface="Raleway"/>
                <a:ea typeface="Raleway"/>
                <a:cs typeface="Raleway"/>
                <a:sym typeface="Raleway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800">
                <a:latin typeface="Raleway"/>
                <a:ea typeface="Raleway"/>
                <a:cs typeface="Raleway"/>
                <a:sym typeface="Raleway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800">
                <a:latin typeface="Raleway"/>
                <a:ea typeface="Raleway"/>
                <a:cs typeface="Raleway"/>
                <a:sym typeface="Raleway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800">
                <a:latin typeface="Raleway"/>
                <a:ea typeface="Raleway"/>
                <a:cs typeface="Raleway"/>
                <a:sym typeface="Raleway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800">
                <a:latin typeface="Raleway"/>
                <a:ea typeface="Raleway"/>
                <a:cs typeface="Raleway"/>
                <a:sym typeface="Raleway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800">
                <a:latin typeface="Raleway"/>
                <a:ea typeface="Raleway"/>
                <a:cs typeface="Raleway"/>
                <a:sym typeface="Raleway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800">
                <a:latin typeface="Raleway"/>
                <a:ea typeface="Raleway"/>
                <a:cs typeface="Raleway"/>
                <a:sym typeface="Raleway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31" name="Google Shape;31;gfea90fcb22_0_3528"/>
          <p:cNvSpPr/>
          <p:nvPr/>
        </p:nvSpPr>
        <p:spPr>
          <a:xfrm>
            <a:off x="0" y="4850176"/>
            <a:ext cx="9144000" cy="293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32;gfea90fcb22_0_3528"/>
          <p:cNvSpPr txBox="1"/>
          <p:nvPr/>
        </p:nvSpPr>
        <p:spPr>
          <a:xfrm>
            <a:off x="6480799" y="4898734"/>
            <a:ext cx="2440500" cy="1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© 2022 DNC. Todos os direitos reservados.</a:t>
            </a:r>
            <a:endParaRPr b="1" i="0" sz="80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3" name="Google Shape;33;gfea90fcb22_0_3528"/>
          <p:cNvSpPr txBox="1"/>
          <p:nvPr/>
        </p:nvSpPr>
        <p:spPr>
          <a:xfrm>
            <a:off x="224907" y="4898734"/>
            <a:ext cx="2250900" cy="1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Acesse </a:t>
            </a:r>
            <a:r>
              <a:rPr b="1" i="0" lang="en" sz="8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escoladnc.com.br</a:t>
            </a:r>
            <a:endParaRPr b="1" i="0" sz="11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.Capa01">
  <p:cSld name="Title Slide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gfea90fcb22_0_330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1714" cy="5142217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gfea90fcb22_0_3300"/>
          <p:cNvSpPr txBox="1"/>
          <p:nvPr>
            <p:ph type="title"/>
          </p:nvPr>
        </p:nvSpPr>
        <p:spPr>
          <a:xfrm>
            <a:off x="3876707" y="1925044"/>
            <a:ext cx="4652700" cy="135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Raleway"/>
                <a:ea typeface="Raleway"/>
                <a:cs typeface="Raleway"/>
                <a:sym typeface="Raleway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Raleway"/>
                <a:ea typeface="Raleway"/>
                <a:cs typeface="Raleway"/>
                <a:sym typeface="Raleway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Raleway"/>
                <a:ea typeface="Raleway"/>
                <a:cs typeface="Raleway"/>
                <a:sym typeface="Raleway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Raleway"/>
                <a:ea typeface="Raleway"/>
                <a:cs typeface="Raleway"/>
                <a:sym typeface="Raleway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Raleway"/>
                <a:ea typeface="Raleway"/>
                <a:cs typeface="Raleway"/>
                <a:sym typeface="Raleway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Raleway"/>
                <a:ea typeface="Raleway"/>
                <a:cs typeface="Raleway"/>
                <a:sym typeface="Raleway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Raleway"/>
                <a:ea typeface="Raleway"/>
                <a:cs typeface="Raleway"/>
                <a:sym typeface="Raleway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pic>
        <p:nvPicPr>
          <p:cNvPr id="37" name="Google Shape;37;gfea90fcb22_0_330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61628" y="2047734"/>
            <a:ext cx="1989675" cy="10467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9.Fim">
  <p:cSld name="Title Slide_1_1">
    <p:bg>
      <p:bgPr>
        <a:solidFill>
          <a:schemeClr val="dk1"/>
        </a:solid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gfea90fcb22_0_330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1714" cy="5142217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Google Shape;40;gfea90fcb22_0_3308"/>
          <p:cNvPicPr preferRelativeResize="0"/>
          <p:nvPr/>
        </p:nvPicPr>
        <p:blipFill rotWithShape="1">
          <a:blip r:embed="rId3">
            <a:alphaModFix/>
          </a:blip>
          <a:srcRect b="0" l="465" r="464" t="0"/>
          <a:stretch/>
        </p:blipFill>
        <p:spPr>
          <a:xfrm>
            <a:off x="360165" y="345431"/>
            <a:ext cx="1633345" cy="801450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gfea90fcb22_0_3308"/>
          <p:cNvSpPr txBox="1"/>
          <p:nvPr/>
        </p:nvSpPr>
        <p:spPr>
          <a:xfrm>
            <a:off x="-167554" y="4537425"/>
            <a:ext cx="9144000" cy="66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5700" lIns="51450" spcFirstLastPara="1" rIns="51450" wrap="square" tIns="2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600"/>
              <a:buFont typeface="Arial"/>
              <a:buNone/>
            </a:pPr>
            <a:r>
              <a:rPr b="0" i="0" lang="en" sz="7900" u="none" cap="none" strike="noStrike">
                <a:solidFill>
                  <a:srgbClr val="EFEBE4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Obrigado.</a:t>
            </a:r>
            <a:endParaRPr b="0" i="0" sz="7900" u="none" cap="none" strike="noStrike">
              <a:solidFill>
                <a:srgbClr val="EFEBE4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.Conteudo">
  <p:cSld name="CUSTOM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fea90fcb22_0_3312"/>
          <p:cNvSpPr txBox="1"/>
          <p:nvPr/>
        </p:nvSpPr>
        <p:spPr>
          <a:xfrm>
            <a:off x="605064" y="1811513"/>
            <a:ext cx="2428200" cy="5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" sz="3400" u="none" cap="none" strike="noStrike">
                <a:solidFill>
                  <a:srgbClr val="303030"/>
                </a:solidFill>
                <a:latin typeface="Raleway Black"/>
                <a:ea typeface="Raleway Black"/>
                <a:cs typeface="Raleway Black"/>
                <a:sym typeface="Raleway Black"/>
              </a:rPr>
              <a:t>Conteúdo</a:t>
            </a:r>
            <a:endParaRPr b="0" i="0" sz="3400" u="none" cap="none" strike="noStrike">
              <a:solidFill>
                <a:srgbClr val="303030"/>
              </a:solidFill>
              <a:latin typeface="Raleway Black"/>
              <a:ea typeface="Raleway Black"/>
              <a:cs typeface="Raleway Black"/>
              <a:sym typeface="Raleway Black"/>
            </a:endParaRPr>
          </a:p>
        </p:txBody>
      </p:sp>
      <p:sp>
        <p:nvSpPr>
          <p:cNvPr id="44" name="Google Shape;44;gfea90fcb22_0_3312"/>
          <p:cNvSpPr/>
          <p:nvPr/>
        </p:nvSpPr>
        <p:spPr>
          <a:xfrm>
            <a:off x="1218483" y="2498513"/>
            <a:ext cx="105900" cy="2060700"/>
          </a:xfrm>
          <a:prstGeom prst="rect">
            <a:avLst/>
          </a:prstGeom>
          <a:solidFill>
            <a:srgbClr val="0C70F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5" name="Google Shape;45;gfea90fcb22_0_33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427383" y="904837"/>
            <a:ext cx="3715688" cy="4238663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gfea90fcb22_0_33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08459" y="580425"/>
            <a:ext cx="3182283" cy="2215125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gfea90fcb22_0_3312"/>
          <p:cNvSpPr txBox="1"/>
          <p:nvPr>
            <p:ph idx="1" type="body"/>
          </p:nvPr>
        </p:nvSpPr>
        <p:spPr>
          <a:xfrm>
            <a:off x="707033" y="2498513"/>
            <a:ext cx="368700" cy="20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98450" lvl="0" marL="45720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1100"/>
              <a:buChar char="•"/>
              <a:defRPr sz="1100"/>
            </a:lvl1pPr>
            <a:lvl2pPr indent="-2984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00"/>
              <a:buChar char="•"/>
              <a:defRPr sz="1100"/>
            </a:lvl2pPr>
            <a:lvl3pPr indent="-2984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00"/>
              <a:buChar char="•"/>
              <a:defRPr sz="1100"/>
            </a:lvl3pPr>
            <a:lvl4pPr indent="-2984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00"/>
              <a:buChar char="•"/>
              <a:defRPr sz="1100"/>
            </a:lvl4pPr>
            <a:lvl5pPr indent="-2984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00"/>
              <a:buChar char="•"/>
              <a:defRPr sz="1100"/>
            </a:lvl5pPr>
            <a:lvl6pPr indent="-2984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00"/>
              <a:buChar char="•"/>
              <a:defRPr sz="1100"/>
            </a:lvl6pPr>
            <a:lvl7pPr indent="-2984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00"/>
              <a:buChar char="•"/>
              <a:defRPr sz="1100"/>
            </a:lvl7pPr>
            <a:lvl8pPr indent="-2984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00"/>
              <a:buChar char="•"/>
              <a:defRPr sz="1100"/>
            </a:lvl8pPr>
            <a:lvl9pPr indent="-2984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00"/>
              <a:buChar char="•"/>
              <a:defRPr sz="1100"/>
            </a:lvl9pPr>
          </a:lstStyle>
          <a:p/>
        </p:txBody>
      </p:sp>
      <p:sp>
        <p:nvSpPr>
          <p:cNvPr id="48" name="Google Shape;48;gfea90fcb22_0_3312"/>
          <p:cNvSpPr txBox="1"/>
          <p:nvPr>
            <p:ph idx="2" type="body"/>
          </p:nvPr>
        </p:nvSpPr>
        <p:spPr>
          <a:xfrm>
            <a:off x="1467311" y="2498513"/>
            <a:ext cx="2616900" cy="20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98450" lvl="0" marL="45720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1100"/>
              <a:buChar char="•"/>
              <a:defRPr sz="1100"/>
            </a:lvl1pPr>
            <a:lvl2pPr indent="-2984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00"/>
              <a:buChar char="•"/>
              <a:defRPr sz="1100"/>
            </a:lvl2pPr>
            <a:lvl3pPr indent="-2984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00"/>
              <a:buChar char="•"/>
              <a:defRPr sz="1100"/>
            </a:lvl3pPr>
            <a:lvl4pPr indent="-2984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00"/>
              <a:buChar char="•"/>
              <a:defRPr sz="1100"/>
            </a:lvl4pPr>
            <a:lvl5pPr indent="-2984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00"/>
              <a:buChar char="•"/>
              <a:defRPr sz="1100"/>
            </a:lvl5pPr>
            <a:lvl6pPr indent="-2984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00"/>
              <a:buChar char="•"/>
              <a:defRPr sz="1100"/>
            </a:lvl6pPr>
            <a:lvl7pPr indent="-2984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00"/>
              <a:buChar char="•"/>
              <a:defRPr sz="1100"/>
            </a:lvl7pPr>
            <a:lvl8pPr indent="-2984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00"/>
              <a:buChar char="•"/>
              <a:defRPr sz="1100"/>
            </a:lvl8pPr>
            <a:lvl9pPr indent="-2984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00"/>
              <a:buChar char="•"/>
              <a:defRPr sz="1100"/>
            </a:lvl9pPr>
          </a:lstStyle>
          <a:p/>
        </p:txBody>
      </p:sp>
      <p:pic>
        <p:nvPicPr>
          <p:cNvPr id="49" name="Google Shape;49;gfea90fcb22_0_33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690493" y="142050"/>
            <a:ext cx="359438" cy="985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.Blank+Text">
  <p:cSld name="2_Title Slide_1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fea90fcb22_0_3330"/>
          <p:cNvSpPr/>
          <p:nvPr/>
        </p:nvSpPr>
        <p:spPr>
          <a:xfrm>
            <a:off x="0" y="4850176"/>
            <a:ext cx="9144000" cy="293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2" name="Google Shape;52;gfea90fcb22_0_33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90493" y="142050"/>
            <a:ext cx="359438" cy="98588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gfea90fcb22_0_3330"/>
          <p:cNvSpPr txBox="1"/>
          <p:nvPr/>
        </p:nvSpPr>
        <p:spPr>
          <a:xfrm>
            <a:off x="6480799" y="4898734"/>
            <a:ext cx="2440500" cy="1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© 2022 DNC. Todos os direitos reservados.</a:t>
            </a:r>
            <a:endParaRPr b="1" i="0" sz="80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4" name="Google Shape;54;gfea90fcb22_0_3330"/>
          <p:cNvSpPr txBox="1"/>
          <p:nvPr/>
        </p:nvSpPr>
        <p:spPr>
          <a:xfrm>
            <a:off x="224907" y="4898734"/>
            <a:ext cx="2250900" cy="1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Acesse </a:t>
            </a:r>
            <a:r>
              <a:rPr b="1" i="0" lang="en" sz="8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escoladnc.com.br</a:t>
            </a:r>
            <a:endParaRPr b="1" i="0" sz="11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5" name="Google Shape;55;gfea90fcb22_0_3330"/>
          <p:cNvSpPr txBox="1"/>
          <p:nvPr>
            <p:ph type="title"/>
          </p:nvPr>
        </p:nvSpPr>
        <p:spPr>
          <a:xfrm>
            <a:off x="355739" y="768750"/>
            <a:ext cx="3867300" cy="6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6" name="Google Shape;56;gfea90fcb22_0_3330"/>
          <p:cNvSpPr txBox="1"/>
          <p:nvPr>
            <p:ph idx="2" type="title"/>
          </p:nvPr>
        </p:nvSpPr>
        <p:spPr>
          <a:xfrm>
            <a:off x="355739" y="483563"/>
            <a:ext cx="4811100" cy="2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cxnSp>
        <p:nvCxnSpPr>
          <p:cNvPr id="57" name="Google Shape;57;gfea90fcb22_0_3330"/>
          <p:cNvCxnSpPr/>
          <p:nvPr/>
        </p:nvCxnSpPr>
        <p:spPr>
          <a:xfrm>
            <a:off x="415895" y="1584074"/>
            <a:ext cx="488700" cy="0"/>
          </a:xfrm>
          <a:prstGeom prst="straightConnector1">
            <a:avLst/>
          </a:prstGeom>
          <a:noFill/>
          <a:ln cap="flat" cmpd="sng" w="25400">
            <a:solidFill>
              <a:srgbClr val="0C70F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8" name="Google Shape;58;gfea90fcb22_0_3330"/>
          <p:cNvSpPr txBox="1"/>
          <p:nvPr>
            <p:ph idx="1" type="body"/>
          </p:nvPr>
        </p:nvSpPr>
        <p:spPr>
          <a:xfrm>
            <a:off x="355739" y="1740075"/>
            <a:ext cx="3750900" cy="28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048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200"/>
              <a:buChar char="•"/>
              <a:defRPr sz="1200"/>
            </a:lvl1pPr>
            <a:lvl2pPr indent="-3048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2pPr>
            <a:lvl3pPr indent="-3048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3pPr>
            <a:lvl4pPr indent="-3048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4pPr>
            <a:lvl5pPr indent="-3048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5pPr>
            <a:lvl6pPr indent="-3048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6pPr>
            <a:lvl7pPr indent="-3048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7pPr>
            <a:lvl8pPr indent="-3048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8pPr>
            <a:lvl9pPr indent="-3048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9pPr>
          </a:lstStyle>
          <a:p/>
        </p:txBody>
      </p:sp>
      <p:sp>
        <p:nvSpPr>
          <p:cNvPr id="59" name="Google Shape;59;gfea90fcb22_0_3330"/>
          <p:cNvSpPr txBox="1"/>
          <p:nvPr>
            <p:ph idx="3" type="body"/>
          </p:nvPr>
        </p:nvSpPr>
        <p:spPr>
          <a:xfrm>
            <a:off x="4628002" y="1740075"/>
            <a:ext cx="3750900" cy="28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048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200"/>
              <a:buChar char="•"/>
              <a:defRPr sz="1200"/>
            </a:lvl1pPr>
            <a:lvl2pPr indent="-3048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2pPr>
            <a:lvl3pPr indent="-3048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3pPr>
            <a:lvl4pPr indent="-3048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4pPr>
            <a:lvl5pPr indent="-3048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5pPr>
            <a:lvl6pPr indent="-3048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6pPr>
            <a:lvl7pPr indent="-3048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7pPr>
            <a:lvl8pPr indent="-3048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8pPr>
            <a:lvl9pPr indent="-3048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9pPr>
          </a:lstStyle>
          <a:p/>
        </p:txBody>
      </p:sp>
      <p:pic>
        <p:nvPicPr>
          <p:cNvPr id="60" name="Google Shape;60;gfea90fcb22_0_33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84866" y="473299"/>
            <a:ext cx="989756" cy="9897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5.Sobre a apresentacao">
  <p:cSld name="3_Title Slide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fea90fcb22_0_3341"/>
          <p:cNvSpPr/>
          <p:nvPr/>
        </p:nvSpPr>
        <p:spPr>
          <a:xfrm>
            <a:off x="1" y="1"/>
            <a:ext cx="1848600" cy="1848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3" name="Google Shape;63;gfea90fcb22_0_334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90493" y="142050"/>
            <a:ext cx="359438" cy="98588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gfea90fcb22_0_3341"/>
          <p:cNvSpPr txBox="1"/>
          <p:nvPr>
            <p:ph idx="1" type="body"/>
          </p:nvPr>
        </p:nvSpPr>
        <p:spPr>
          <a:xfrm>
            <a:off x="5972169" y="2255925"/>
            <a:ext cx="2783100" cy="24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048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200"/>
              <a:buChar char="•"/>
              <a:defRPr sz="1200"/>
            </a:lvl1pPr>
            <a:lvl2pPr indent="-3048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2pPr>
            <a:lvl3pPr indent="-3048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3pPr>
            <a:lvl4pPr indent="-3048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4pPr>
            <a:lvl5pPr indent="-3048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5pPr>
            <a:lvl6pPr indent="-3048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6pPr>
            <a:lvl7pPr indent="-3048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7pPr>
            <a:lvl8pPr indent="-3048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8pPr>
            <a:lvl9pPr indent="-3048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9pPr>
          </a:lstStyle>
          <a:p/>
        </p:txBody>
      </p:sp>
      <p:sp>
        <p:nvSpPr>
          <p:cNvPr id="65" name="Google Shape;65;gfea90fcb22_0_3341"/>
          <p:cNvSpPr txBox="1"/>
          <p:nvPr>
            <p:ph type="title"/>
          </p:nvPr>
        </p:nvSpPr>
        <p:spPr>
          <a:xfrm>
            <a:off x="5972169" y="997350"/>
            <a:ext cx="2718300" cy="10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gfea90fcb22_0_3341"/>
          <p:cNvSpPr txBox="1"/>
          <p:nvPr>
            <p:ph idx="2" type="title"/>
          </p:nvPr>
        </p:nvSpPr>
        <p:spPr>
          <a:xfrm>
            <a:off x="5972169" y="579019"/>
            <a:ext cx="2783100" cy="426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7" name="Google Shape;67;gfea90fcb22_0_3341"/>
          <p:cNvSpPr/>
          <p:nvPr>
            <p:ph idx="3" type="pic"/>
          </p:nvPr>
        </p:nvSpPr>
        <p:spPr>
          <a:xfrm>
            <a:off x="3286947" y="721894"/>
            <a:ext cx="2218800" cy="259440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gfea90fcb22_0_3341"/>
          <p:cNvSpPr/>
          <p:nvPr>
            <p:ph idx="4" type="pic"/>
          </p:nvPr>
        </p:nvSpPr>
        <p:spPr>
          <a:xfrm>
            <a:off x="812322" y="721894"/>
            <a:ext cx="2218800" cy="2594400"/>
          </a:xfrm>
          <a:prstGeom prst="rect">
            <a:avLst/>
          </a:prstGeom>
          <a:noFill/>
          <a:ln>
            <a:noFill/>
          </a:ln>
        </p:spPr>
      </p:sp>
      <p:sp>
        <p:nvSpPr>
          <p:cNvPr id="69" name="Google Shape;69;gfea90fcb22_0_3341"/>
          <p:cNvSpPr txBox="1"/>
          <p:nvPr>
            <p:ph idx="5" type="title"/>
          </p:nvPr>
        </p:nvSpPr>
        <p:spPr>
          <a:xfrm>
            <a:off x="812322" y="3427500"/>
            <a:ext cx="2218800" cy="426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70" name="Google Shape;70;gfea90fcb22_0_3341"/>
          <p:cNvSpPr txBox="1"/>
          <p:nvPr>
            <p:ph idx="6" type="body"/>
          </p:nvPr>
        </p:nvSpPr>
        <p:spPr>
          <a:xfrm>
            <a:off x="812153" y="3961350"/>
            <a:ext cx="2218800" cy="10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8575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900"/>
              <a:buChar char="•"/>
              <a:defRPr sz="900"/>
            </a:lvl1pPr>
            <a:lvl2pPr indent="-28575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/>
            </a:lvl2pPr>
            <a:lvl3pPr indent="-28575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/>
            </a:lvl3pPr>
            <a:lvl4pPr indent="-28575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/>
            </a:lvl4pPr>
            <a:lvl5pPr indent="-28575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/>
            </a:lvl5pPr>
            <a:lvl6pPr indent="-28575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/>
            </a:lvl6pPr>
            <a:lvl7pPr indent="-28575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/>
            </a:lvl7pPr>
            <a:lvl8pPr indent="-28575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/>
            </a:lvl8pPr>
            <a:lvl9pPr indent="-28575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/>
            </a:lvl9pPr>
          </a:lstStyle>
          <a:p/>
        </p:txBody>
      </p:sp>
      <p:sp>
        <p:nvSpPr>
          <p:cNvPr id="71" name="Google Shape;71;gfea90fcb22_0_3341"/>
          <p:cNvSpPr txBox="1"/>
          <p:nvPr>
            <p:ph idx="7" type="title"/>
          </p:nvPr>
        </p:nvSpPr>
        <p:spPr>
          <a:xfrm>
            <a:off x="3287060" y="3427500"/>
            <a:ext cx="2218500" cy="426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72" name="Google Shape;72;gfea90fcb22_0_3341"/>
          <p:cNvSpPr txBox="1"/>
          <p:nvPr>
            <p:ph idx="8" type="body"/>
          </p:nvPr>
        </p:nvSpPr>
        <p:spPr>
          <a:xfrm>
            <a:off x="3287135" y="3961350"/>
            <a:ext cx="2218800" cy="10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8575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900"/>
              <a:buChar char="•"/>
              <a:defRPr sz="900"/>
            </a:lvl1pPr>
            <a:lvl2pPr indent="-28575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/>
            </a:lvl2pPr>
            <a:lvl3pPr indent="-28575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/>
            </a:lvl3pPr>
            <a:lvl4pPr indent="-28575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/>
            </a:lvl4pPr>
            <a:lvl5pPr indent="-28575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/>
            </a:lvl5pPr>
            <a:lvl6pPr indent="-28575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/>
            </a:lvl6pPr>
            <a:lvl7pPr indent="-28575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/>
            </a:lvl7pPr>
            <a:lvl8pPr indent="-28575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/>
            </a:lvl8pPr>
            <a:lvl9pPr indent="-28575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6.Numbers">
  <p:cSld name="6_Title Slide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fea90fcb22_0_3367"/>
          <p:cNvSpPr/>
          <p:nvPr/>
        </p:nvSpPr>
        <p:spPr>
          <a:xfrm>
            <a:off x="415895" y="2779249"/>
            <a:ext cx="1980900" cy="773700"/>
          </a:xfrm>
          <a:prstGeom prst="roundRect">
            <a:avLst>
              <a:gd fmla="val 10262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" name="Google Shape;75;gfea90fcb22_0_3367"/>
          <p:cNvSpPr/>
          <p:nvPr/>
        </p:nvSpPr>
        <p:spPr>
          <a:xfrm>
            <a:off x="415895" y="3776777"/>
            <a:ext cx="1980900" cy="773700"/>
          </a:xfrm>
          <a:prstGeom prst="roundRect">
            <a:avLst>
              <a:gd fmla="val 10262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" name="Google Shape;76;gfea90fcb22_0_3367"/>
          <p:cNvSpPr/>
          <p:nvPr/>
        </p:nvSpPr>
        <p:spPr>
          <a:xfrm>
            <a:off x="2620784" y="2779249"/>
            <a:ext cx="1980900" cy="773700"/>
          </a:xfrm>
          <a:prstGeom prst="roundRect">
            <a:avLst>
              <a:gd fmla="val 10262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" name="Google Shape;77;gfea90fcb22_0_3367"/>
          <p:cNvSpPr/>
          <p:nvPr/>
        </p:nvSpPr>
        <p:spPr>
          <a:xfrm>
            <a:off x="2620784" y="3776777"/>
            <a:ext cx="1980900" cy="773700"/>
          </a:xfrm>
          <a:prstGeom prst="roundRect">
            <a:avLst>
              <a:gd fmla="val 10262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8" name="Google Shape;78;gfea90fcb22_0_336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90493" y="142050"/>
            <a:ext cx="359438" cy="98588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gfea90fcb22_0_3367"/>
          <p:cNvSpPr txBox="1"/>
          <p:nvPr>
            <p:ph type="title"/>
          </p:nvPr>
        </p:nvSpPr>
        <p:spPr>
          <a:xfrm>
            <a:off x="355739" y="825900"/>
            <a:ext cx="3867300" cy="6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" name="Google Shape;80;gfea90fcb22_0_3367"/>
          <p:cNvSpPr txBox="1"/>
          <p:nvPr>
            <p:ph idx="2" type="title"/>
          </p:nvPr>
        </p:nvSpPr>
        <p:spPr>
          <a:xfrm>
            <a:off x="355739" y="540713"/>
            <a:ext cx="4811100" cy="2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cxnSp>
        <p:nvCxnSpPr>
          <p:cNvPr id="81" name="Google Shape;81;gfea90fcb22_0_3367"/>
          <p:cNvCxnSpPr/>
          <p:nvPr/>
        </p:nvCxnSpPr>
        <p:spPr>
          <a:xfrm>
            <a:off x="415895" y="1584074"/>
            <a:ext cx="488700" cy="0"/>
          </a:xfrm>
          <a:prstGeom prst="straightConnector1">
            <a:avLst/>
          </a:prstGeom>
          <a:noFill/>
          <a:ln cap="flat" cmpd="sng" w="25400">
            <a:solidFill>
              <a:srgbClr val="0C70F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82" name="Google Shape;82;gfea90fcb22_0_3367"/>
          <p:cNvSpPr txBox="1"/>
          <p:nvPr>
            <p:ph idx="1" type="body"/>
          </p:nvPr>
        </p:nvSpPr>
        <p:spPr>
          <a:xfrm>
            <a:off x="355739" y="1740075"/>
            <a:ext cx="4245900" cy="8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048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200"/>
              <a:buChar char="•"/>
              <a:defRPr sz="1200"/>
            </a:lvl1pPr>
            <a:lvl2pPr indent="-3048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2pPr>
            <a:lvl3pPr indent="-3048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3pPr>
            <a:lvl4pPr indent="-3048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4pPr>
            <a:lvl5pPr indent="-3048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5pPr>
            <a:lvl6pPr indent="-3048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6pPr>
            <a:lvl7pPr indent="-3048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7pPr>
            <a:lvl8pPr indent="-3048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8pPr>
            <a:lvl9pPr indent="-3048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9pPr>
          </a:lstStyle>
          <a:p/>
        </p:txBody>
      </p:sp>
      <p:sp>
        <p:nvSpPr>
          <p:cNvPr id="83" name="Google Shape;83;gfea90fcb22_0_3367"/>
          <p:cNvSpPr txBox="1"/>
          <p:nvPr>
            <p:ph idx="3" type="title"/>
          </p:nvPr>
        </p:nvSpPr>
        <p:spPr>
          <a:xfrm>
            <a:off x="415942" y="2779256"/>
            <a:ext cx="19809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4" name="Google Shape;84;gfea90fcb22_0_3367"/>
          <p:cNvSpPr txBox="1"/>
          <p:nvPr>
            <p:ph idx="4" type="body"/>
          </p:nvPr>
        </p:nvSpPr>
        <p:spPr>
          <a:xfrm>
            <a:off x="415773" y="3090619"/>
            <a:ext cx="19809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85750" lvl="0" marL="4572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1pPr>
            <a:lvl2pPr indent="-285750" lvl="1" marL="914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2pPr>
            <a:lvl3pPr indent="-285750" lvl="2" marL="13716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3pPr>
            <a:lvl4pPr indent="-285750" lvl="3" marL="18288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4pPr>
            <a:lvl5pPr indent="-285750" lvl="4" marL="22860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5pPr>
            <a:lvl6pPr indent="-285750" lvl="5" marL="27432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6pPr>
            <a:lvl7pPr indent="-285750" lvl="6" marL="3200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7pPr>
            <a:lvl8pPr indent="-285750" lvl="7" marL="36576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8pPr>
            <a:lvl9pPr indent="-285750" lvl="8" marL="41148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5" name="Google Shape;85;gfea90fcb22_0_3367"/>
          <p:cNvSpPr txBox="1"/>
          <p:nvPr>
            <p:ph idx="5" type="title"/>
          </p:nvPr>
        </p:nvSpPr>
        <p:spPr>
          <a:xfrm>
            <a:off x="2619768" y="2779256"/>
            <a:ext cx="19809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6" name="Google Shape;86;gfea90fcb22_0_3367"/>
          <p:cNvSpPr txBox="1"/>
          <p:nvPr>
            <p:ph idx="6" type="body"/>
          </p:nvPr>
        </p:nvSpPr>
        <p:spPr>
          <a:xfrm>
            <a:off x="2619599" y="3090619"/>
            <a:ext cx="19809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85750" lvl="0" marL="4572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1pPr>
            <a:lvl2pPr indent="-285750" lvl="1" marL="914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2pPr>
            <a:lvl3pPr indent="-285750" lvl="2" marL="13716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3pPr>
            <a:lvl4pPr indent="-285750" lvl="3" marL="18288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4pPr>
            <a:lvl5pPr indent="-285750" lvl="4" marL="22860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5pPr>
            <a:lvl6pPr indent="-285750" lvl="5" marL="27432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6pPr>
            <a:lvl7pPr indent="-285750" lvl="6" marL="3200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7pPr>
            <a:lvl8pPr indent="-285750" lvl="7" marL="36576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8pPr>
            <a:lvl9pPr indent="-285750" lvl="8" marL="41148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7" name="Google Shape;87;gfea90fcb22_0_3367"/>
          <p:cNvSpPr txBox="1"/>
          <p:nvPr>
            <p:ph idx="7" type="title"/>
          </p:nvPr>
        </p:nvSpPr>
        <p:spPr>
          <a:xfrm>
            <a:off x="2619768" y="3771863"/>
            <a:ext cx="19809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8" name="Google Shape;88;gfea90fcb22_0_3367"/>
          <p:cNvSpPr txBox="1"/>
          <p:nvPr>
            <p:ph idx="8" type="body"/>
          </p:nvPr>
        </p:nvSpPr>
        <p:spPr>
          <a:xfrm>
            <a:off x="2619599" y="4083225"/>
            <a:ext cx="19809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85750" lvl="0" marL="4572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1pPr>
            <a:lvl2pPr indent="-285750" lvl="1" marL="914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2pPr>
            <a:lvl3pPr indent="-285750" lvl="2" marL="13716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3pPr>
            <a:lvl4pPr indent="-285750" lvl="3" marL="18288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4pPr>
            <a:lvl5pPr indent="-285750" lvl="4" marL="22860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5pPr>
            <a:lvl6pPr indent="-285750" lvl="5" marL="27432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6pPr>
            <a:lvl7pPr indent="-285750" lvl="6" marL="3200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7pPr>
            <a:lvl8pPr indent="-285750" lvl="7" marL="36576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8pPr>
            <a:lvl9pPr indent="-285750" lvl="8" marL="41148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gfea90fcb22_0_3367"/>
          <p:cNvSpPr txBox="1"/>
          <p:nvPr>
            <p:ph idx="9" type="title"/>
          </p:nvPr>
        </p:nvSpPr>
        <p:spPr>
          <a:xfrm>
            <a:off x="415942" y="3771863"/>
            <a:ext cx="19809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gfea90fcb22_0_3367"/>
          <p:cNvSpPr txBox="1"/>
          <p:nvPr>
            <p:ph idx="13" type="body"/>
          </p:nvPr>
        </p:nvSpPr>
        <p:spPr>
          <a:xfrm>
            <a:off x="415773" y="4083225"/>
            <a:ext cx="19809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85750" lvl="0" marL="4572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1pPr>
            <a:lvl2pPr indent="-285750" lvl="1" marL="914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2pPr>
            <a:lvl3pPr indent="-285750" lvl="2" marL="13716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3pPr>
            <a:lvl4pPr indent="-285750" lvl="3" marL="18288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4pPr>
            <a:lvl5pPr indent="-285750" lvl="4" marL="22860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5pPr>
            <a:lvl6pPr indent="-285750" lvl="5" marL="27432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6pPr>
            <a:lvl7pPr indent="-285750" lvl="6" marL="3200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7pPr>
            <a:lvl8pPr indent="-285750" lvl="7" marL="36576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8pPr>
            <a:lvl9pPr indent="-285750" lvl="8" marL="41148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91" name="Google Shape;91;gfea90fcb22_0_3367"/>
          <p:cNvPicPr preferRelativeResize="0"/>
          <p:nvPr/>
        </p:nvPicPr>
        <p:blipFill rotWithShape="1">
          <a:blip r:embed="rId3">
            <a:alphaModFix/>
          </a:blip>
          <a:srcRect b="0" l="6978" r="6977" t="0"/>
          <a:stretch/>
        </p:blipFill>
        <p:spPr>
          <a:xfrm>
            <a:off x="5208102" y="0"/>
            <a:ext cx="3935896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21" Type="http://schemas.openxmlformats.org/officeDocument/2006/relationships/theme" Target="../theme/theme2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fea90fcb22_0_329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Raleway ExtraBold"/>
              <a:buNone/>
              <a:defRPr b="0" i="0" sz="3300" u="none" cap="none" strike="noStrik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aleway ExtraBold"/>
              <a:buNone/>
              <a:defRPr b="0" i="0" sz="1400" u="none" cap="none" strike="noStrike">
                <a:solidFill>
                  <a:srgbClr val="0000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aleway ExtraBold"/>
              <a:buNone/>
              <a:defRPr b="0" i="0" sz="1400" u="none" cap="none" strike="noStrike">
                <a:solidFill>
                  <a:srgbClr val="0000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aleway ExtraBold"/>
              <a:buNone/>
              <a:defRPr b="0" i="0" sz="1400" u="none" cap="none" strike="noStrike">
                <a:solidFill>
                  <a:srgbClr val="0000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aleway ExtraBold"/>
              <a:buNone/>
              <a:defRPr b="0" i="0" sz="1400" u="none" cap="none" strike="noStrike">
                <a:solidFill>
                  <a:srgbClr val="0000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aleway ExtraBold"/>
              <a:buNone/>
              <a:defRPr b="0" i="0" sz="1400" u="none" cap="none" strike="noStrike">
                <a:solidFill>
                  <a:srgbClr val="0000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aleway ExtraBold"/>
              <a:buNone/>
              <a:defRPr b="0" i="0" sz="1400" u="none" cap="none" strike="noStrike">
                <a:solidFill>
                  <a:srgbClr val="0000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aleway ExtraBold"/>
              <a:buNone/>
              <a:defRPr b="0" i="0" sz="1400" u="none" cap="none" strike="noStrike">
                <a:solidFill>
                  <a:srgbClr val="0000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aleway ExtraBold"/>
              <a:buNone/>
              <a:defRPr b="0" i="0" sz="1400" u="none" cap="none" strike="noStrike">
                <a:solidFill>
                  <a:srgbClr val="0000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/>
        </p:txBody>
      </p:sp>
      <p:sp>
        <p:nvSpPr>
          <p:cNvPr id="7" name="Google Shape;7;gfea90fcb22_0_329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aleway"/>
              <a:buChar char="•"/>
              <a:defRPr b="0" i="0" sz="21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Char char="•"/>
              <a:defRPr b="0" i="0" sz="18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aleway"/>
              <a:buChar char="•"/>
              <a:defRPr b="0" i="0" sz="15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•"/>
              <a:defRPr b="0" i="0" sz="14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•"/>
              <a:defRPr b="0" i="0" sz="14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•"/>
              <a:defRPr b="0" i="0" sz="14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•"/>
              <a:defRPr b="0" i="0" sz="14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•"/>
              <a:defRPr b="0" i="0" sz="14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•"/>
              <a:defRPr b="0" i="0" sz="14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8" name="Google Shape;8;gfea90fcb22_0_329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aleway"/>
              <a:buNone/>
              <a:defRPr b="0" i="0" sz="900" u="none" cap="none" strike="noStrik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aleway"/>
              <a:buNone/>
              <a:defRPr b="0" i="0" sz="14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aleway"/>
              <a:buNone/>
              <a:defRPr b="0" i="0" sz="14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aleway"/>
              <a:buNone/>
              <a:defRPr b="0" i="0" sz="14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aleway"/>
              <a:buNone/>
              <a:defRPr b="0" i="0" sz="14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aleway"/>
              <a:buNone/>
              <a:defRPr b="0" i="0" sz="14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aleway"/>
              <a:buNone/>
              <a:defRPr b="0" i="0" sz="14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aleway"/>
              <a:buNone/>
              <a:defRPr b="0" i="0" sz="14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aleway"/>
              <a:buNone/>
              <a:defRPr b="0" i="0" sz="14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9" name="Google Shape;9;gfea90fcb22_0_329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aleway"/>
              <a:buNone/>
              <a:defRPr b="0" i="0" sz="900" u="none" cap="none" strike="noStrik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aleway"/>
              <a:buNone/>
              <a:defRPr b="0" i="0" sz="14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aleway"/>
              <a:buNone/>
              <a:defRPr b="0" i="0" sz="14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aleway"/>
              <a:buNone/>
              <a:defRPr b="0" i="0" sz="14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aleway"/>
              <a:buNone/>
              <a:defRPr b="0" i="0" sz="14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aleway"/>
              <a:buNone/>
              <a:defRPr b="0" i="0" sz="14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aleway"/>
              <a:buNone/>
              <a:defRPr b="0" i="0" sz="14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aleway"/>
              <a:buNone/>
              <a:defRPr b="0" i="0" sz="14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aleway"/>
              <a:buNone/>
              <a:defRPr b="0" i="0" sz="14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0" name="Google Shape;10;gfea90fcb22_0_329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7.png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png"/><Relationship Id="rId4" Type="http://schemas.openxmlformats.org/officeDocument/2006/relationships/image" Target="../media/image3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3.png"/><Relationship Id="rId4" Type="http://schemas.openxmlformats.org/officeDocument/2006/relationships/image" Target="../media/image30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2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1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0.png"/><Relationship Id="rId4" Type="http://schemas.openxmlformats.org/officeDocument/2006/relationships/image" Target="../media/image39.png"/><Relationship Id="rId5" Type="http://schemas.openxmlformats.org/officeDocument/2006/relationships/image" Target="../media/image43.png"/><Relationship Id="rId6" Type="http://schemas.openxmlformats.org/officeDocument/2006/relationships/image" Target="../media/image32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3.png"/><Relationship Id="rId4" Type="http://schemas.openxmlformats.org/officeDocument/2006/relationships/image" Target="../media/image37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1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33.png"/><Relationship Id="rId4" Type="http://schemas.openxmlformats.org/officeDocument/2006/relationships/image" Target="../media/image3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33.png"/><Relationship Id="rId4" Type="http://schemas.openxmlformats.org/officeDocument/2006/relationships/image" Target="../media/image37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1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1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1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1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33.png"/><Relationship Id="rId4" Type="http://schemas.openxmlformats.org/officeDocument/2006/relationships/image" Target="../media/image37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33.png"/><Relationship Id="rId4" Type="http://schemas.openxmlformats.org/officeDocument/2006/relationships/image" Target="../media/image37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1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1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1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54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46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56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1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4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Relationship Id="rId4" Type="http://schemas.openxmlformats.org/officeDocument/2006/relationships/image" Target="../media/image12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47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49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48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57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1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1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6.xml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1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1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1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1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2.xml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3.xml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51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1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1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7.xml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1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9.png"/><Relationship Id="rId4" Type="http://schemas.openxmlformats.org/officeDocument/2006/relationships/image" Target="../media/image21.pn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58.png"/><Relationship Id="rId4" Type="http://schemas.openxmlformats.org/officeDocument/2006/relationships/image" Target="../media/image55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1.xml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2.xml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50.png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1.png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1.png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1.png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1.png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1.png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Google Shape;264;gfea90fcb22_0_310"/>
          <p:cNvPicPr preferRelativeResize="0"/>
          <p:nvPr/>
        </p:nvPicPr>
        <p:blipFill rotWithShape="1">
          <a:blip r:embed="rId3">
            <a:alphaModFix/>
          </a:blip>
          <a:srcRect b="0" l="465" r="464" t="0"/>
          <a:stretch/>
        </p:blipFill>
        <p:spPr>
          <a:xfrm>
            <a:off x="1439835" y="2171025"/>
            <a:ext cx="1633345" cy="801450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gfea90fcb22_0_310"/>
          <p:cNvSpPr txBox="1"/>
          <p:nvPr>
            <p:ph type="title"/>
          </p:nvPr>
        </p:nvSpPr>
        <p:spPr>
          <a:xfrm>
            <a:off x="3876707" y="1925044"/>
            <a:ext cx="4652700" cy="135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</a:pPr>
            <a:r>
              <a:rPr lang="en"/>
              <a:t>Regressão Linear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7"/>
          <p:cNvSpPr txBox="1"/>
          <p:nvPr>
            <p:ph type="title"/>
          </p:nvPr>
        </p:nvSpPr>
        <p:spPr>
          <a:xfrm>
            <a:off x="-1" y="0"/>
            <a:ext cx="7511143" cy="41956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en" sz="2400"/>
              <a:t>Correlação de Pearson: somente relação LINEAR</a:t>
            </a:r>
            <a:endParaRPr sz="2400"/>
          </a:p>
        </p:txBody>
      </p:sp>
      <p:pic>
        <p:nvPicPr>
          <p:cNvPr id="349" name="Google Shape;349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22400" y="1127681"/>
            <a:ext cx="5929086" cy="27855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8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9" name="Google Shape;1119;p97"/>
          <p:cNvPicPr preferRelativeResize="0"/>
          <p:nvPr/>
        </p:nvPicPr>
        <p:blipFill rotWithShape="1">
          <a:blip r:embed="rId3">
            <a:alphaModFix/>
          </a:blip>
          <a:srcRect b="0" l="465" r="464" t="0"/>
          <a:stretch/>
        </p:blipFill>
        <p:spPr>
          <a:xfrm>
            <a:off x="1439835" y="2171025"/>
            <a:ext cx="1633345" cy="801450"/>
          </a:xfrm>
          <a:prstGeom prst="rect">
            <a:avLst/>
          </a:prstGeom>
          <a:noFill/>
          <a:ln>
            <a:noFill/>
          </a:ln>
        </p:spPr>
      </p:pic>
      <p:sp>
        <p:nvSpPr>
          <p:cNvPr id="1120" name="Google Shape;1120;p97"/>
          <p:cNvSpPr txBox="1"/>
          <p:nvPr>
            <p:ph type="title"/>
          </p:nvPr>
        </p:nvSpPr>
        <p:spPr>
          <a:xfrm>
            <a:off x="3876707" y="1925044"/>
            <a:ext cx="4652700" cy="135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/>
              <a:t>Encerramento</a:t>
            </a:r>
            <a:endParaRPr/>
          </a:p>
        </p:txBody>
      </p:sp>
      <p:sp>
        <p:nvSpPr>
          <p:cNvPr id="1121" name="Google Shape;1121;p97"/>
          <p:cNvSpPr txBox="1"/>
          <p:nvPr/>
        </p:nvSpPr>
        <p:spPr>
          <a:xfrm>
            <a:off x="-1455587" y="183817"/>
            <a:ext cx="4652700" cy="135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 fontScale="97500"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2564"/>
              <a:buFont typeface="Raleway ExtraBold"/>
              <a:buNone/>
            </a:pPr>
            <a:r>
              <a:rPr b="0" i="0" lang="en" sz="3300" u="none" cap="none" strike="noStrike">
                <a:solidFill>
                  <a:schemeClr val="lt1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Aula 44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8"/>
          <p:cNvPicPr preferRelativeResize="0"/>
          <p:nvPr/>
        </p:nvPicPr>
        <p:blipFill rotWithShape="1">
          <a:blip r:embed="rId3">
            <a:alphaModFix/>
          </a:blip>
          <a:srcRect b="0" l="465" r="464" t="0"/>
          <a:stretch/>
        </p:blipFill>
        <p:spPr>
          <a:xfrm>
            <a:off x="1439835" y="2171025"/>
            <a:ext cx="1633345" cy="801450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8"/>
          <p:cNvSpPr txBox="1"/>
          <p:nvPr>
            <p:ph type="title"/>
          </p:nvPr>
        </p:nvSpPr>
        <p:spPr>
          <a:xfrm>
            <a:off x="3876707" y="1925044"/>
            <a:ext cx="4652700" cy="135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/>
              <a:t>Correlação Linear Simples - Teórica</a:t>
            </a:r>
            <a:endParaRPr sz="3600"/>
          </a:p>
        </p:txBody>
      </p:sp>
      <p:sp>
        <p:nvSpPr>
          <p:cNvPr id="356" name="Google Shape;356;p8"/>
          <p:cNvSpPr txBox="1"/>
          <p:nvPr/>
        </p:nvSpPr>
        <p:spPr>
          <a:xfrm>
            <a:off x="-1455587" y="183817"/>
            <a:ext cx="4652700" cy="135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 fontScale="97500"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2564"/>
              <a:buFont typeface="Raleway ExtraBold"/>
              <a:buNone/>
            </a:pPr>
            <a:r>
              <a:rPr b="0" i="0" lang="en" sz="3300" u="none" cap="none" strike="noStrike">
                <a:solidFill>
                  <a:schemeClr val="lt1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Aula 3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9"/>
          <p:cNvSpPr txBox="1"/>
          <p:nvPr>
            <p:ph type="title"/>
          </p:nvPr>
        </p:nvSpPr>
        <p:spPr>
          <a:xfrm>
            <a:off x="153025" y="153502"/>
            <a:ext cx="8069317" cy="52322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en" sz="2400"/>
              <a:t>Regressão Linear Estimada</a:t>
            </a:r>
            <a:endParaRPr sz="2400"/>
          </a:p>
        </p:txBody>
      </p:sp>
      <p:sp>
        <p:nvSpPr>
          <p:cNvPr id="362" name="Google Shape;362;p9"/>
          <p:cNvSpPr txBox="1"/>
          <p:nvPr/>
        </p:nvSpPr>
        <p:spPr>
          <a:xfrm>
            <a:off x="3575549" y="891472"/>
            <a:ext cx="122426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y = b0 + b1x</a:t>
            </a:r>
            <a:endParaRPr b="1" i="0" sz="14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363" name="Google Shape;363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0401" y="1603171"/>
            <a:ext cx="7416800" cy="26488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10"/>
          <p:cNvSpPr txBox="1"/>
          <p:nvPr>
            <p:ph type="title"/>
          </p:nvPr>
        </p:nvSpPr>
        <p:spPr>
          <a:xfrm>
            <a:off x="153025" y="153502"/>
            <a:ext cx="8069317" cy="52322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71296"/>
              <a:buNone/>
            </a:pPr>
            <a:r>
              <a:rPr lang="en" sz="2400"/>
              <a:t>É possível expressar essa relação por meio de um modelo estatístico?</a:t>
            </a:r>
            <a:endParaRPr sz="2400"/>
          </a:p>
        </p:txBody>
      </p:sp>
      <p:sp>
        <p:nvSpPr>
          <p:cNvPr id="369" name="Google Shape;369;p10"/>
          <p:cNvSpPr txBox="1"/>
          <p:nvPr/>
        </p:nvSpPr>
        <p:spPr>
          <a:xfrm>
            <a:off x="153025" y="841416"/>
            <a:ext cx="8706163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Quando se realiza uma análise de dados, busca-se de alguma forma um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padrão ou modelo presente nas observações.</a:t>
            </a:r>
            <a:endParaRPr b="0" i="0" sz="14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70" name="Google Shape;370;p10"/>
          <p:cNvSpPr txBox="1"/>
          <p:nvPr/>
        </p:nvSpPr>
        <p:spPr>
          <a:xfrm>
            <a:off x="153025" y="1622364"/>
            <a:ext cx="1224268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6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Exemplo</a:t>
            </a:r>
            <a:endParaRPr b="1" i="0" sz="16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71" name="Google Shape;371;p10"/>
          <p:cNvSpPr txBox="1"/>
          <p:nvPr/>
        </p:nvSpPr>
        <p:spPr>
          <a:xfrm>
            <a:off x="153025" y="1960918"/>
            <a:ext cx="8403145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Se aumentar em um ano o tempo de experiência, em quanto aumentam as vendas mensais (R$)?</a:t>
            </a:r>
            <a:endParaRPr b="0" i="0" sz="14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372" name="Google Shape;372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5963" y="2456090"/>
            <a:ext cx="3961720" cy="2268826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10"/>
          <p:cNvSpPr txBox="1"/>
          <p:nvPr/>
        </p:nvSpPr>
        <p:spPr>
          <a:xfrm>
            <a:off x="5124166" y="2648001"/>
            <a:ext cx="2829663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1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Vendas = 90 + 5 * (anos de experiência)</a:t>
            </a:r>
            <a:endParaRPr b="1" i="0" sz="11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74" name="Google Shape;374;p10"/>
          <p:cNvSpPr txBox="1"/>
          <p:nvPr/>
        </p:nvSpPr>
        <p:spPr>
          <a:xfrm>
            <a:off x="4862285" y="3135086"/>
            <a:ext cx="3802743" cy="13849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90: </a:t>
            </a:r>
            <a:r>
              <a:rPr b="0" i="0" lang="en" sz="12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R$90.000 é o valor esperado da venda mensal para um vendedor que não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possui experiência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5: </a:t>
            </a:r>
            <a:r>
              <a:rPr b="0" i="0" lang="en" sz="12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R$5.000 seria o acréscimo esperado na venda mensal a cada variação de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um ano no tempo de experiência do vendedor</a:t>
            </a:r>
            <a:endParaRPr b="0" i="0" sz="12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11"/>
          <p:cNvSpPr txBox="1"/>
          <p:nvPr>
            <p:ph type="title"/>
          </p:nvPr>
        </p:nvSpPr>
        <p:spPr>
          <a:xfrm>
            <a:off x="153025" y="153502"/>
            <a:ext cx="8069317" cy="52322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71296"/>
              <a:buNone/>
            </a:pPr>
            <a:r>
              <a:rPr lang="en" sz="2400"/>
              <a:t>É possível expressar essa relação por meio de um modelo estatístico?</a:t>
            </a:r>
            <a:endParaRPr sz="2400"/>
          </a:p>
        </p:txBody>
      </p:sp>
      <p:sp>
        <p:nvSpPr>
          <p:cNvPr id="380" name="Google Shape;380;p11"/>
          <p:cNvSpPr txBox="1"/>
          <p:nvPr/>
        </p:nvSpPr>
        <p:spPr>
          <a:xfrm>
            <a:off x="153025" y="841416"/>
            <a:ext cx="8706163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Quando se realiza uma análise de dados, busca-se de alguma forma um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padrão ou modelo presente nas observações.</a:t>
            </a:r>
            <a:endParaRPr b="0" i="0" sz="14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81" name="Google Shape;381;p11"/>
          <p:cNvSpPr txBox="1"/>
          <p:nvPr/>
        </p:nvSpPr>
        <p:spPr>
          <a:xfrm>
            <a:off x="153025" y="1622364"/>
            <a:ext cx="1224268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6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Exemplo</a:t>
            </a:r>
            <a:endParaRPr b="1" i="0" sz="16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82" name="Google Shape;382;p11"/>
          <p:cNvSpPr txBox="1"/>
          <p:nvPr/>
        </p:nvSpPr>
        <p:spPr>
          <a:xfrm>
            <a:off x="153025" y="1960918"/>
            <a:ext cx="8403145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Se aumentar em um ano o tempo de experiência, em quanto aumentam as vendas mensais (R$)?</a:t>
            </a:r>
            <a:endParaRPr b="0" i="0" sz="14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383" name="Google Shape;383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5963" y="2456090"/>
            <a:ext cx="3961720" cy="2268826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p11"/>
          <p:cNvSpPr txBox="1"/>
          <p:nvPr/>
        </p:nvSpPr>
        <p:spPr>
          <a:xfrm>
            <a:off x="5124166" y="2648001"/>
            <a:ext cx="2829663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1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Vendas = 90 + 5 * (anos de experiência)</a:t>
            </a:r>
            <a:endParaRPr b="1" i="0" sz="11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85" name="Google Shape;385;p11"/>
          <p:cNvSpPr txBox="1"/>
          <p:nvPr/>
        </p:nvSpPr>
        <p:spPr>
          <a:xfrm>
            <a:off x="4673912" y="3127830"/>
            <a:ext cx="3730170" cy="13849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Qual é o valor da venda mensal estimada para um vendedor com 6 anos de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experiência?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O valor da venda estimada é de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90+5*(6) = 120 mil reais</a:t>
            </a:r>
            <a:endParaRPr b="1" i="0" sz="14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0" name="Google Shape;390;p12"/>
          <p:cNvPicPr preferRelativeResize="0"/>
          <p:nvPr/>
        </p:nvPicPr>
        <p:blipFill rotWithShape="1">
          <a:blip r:embed="rId3">
            <a:alphaModFix/>
          </a:blip>
          <a:srcRect b="0" l="465" r="464" t="0"/>
          <a:stretch/>
        </p:blipFill>
        <p:spPr>
          <a:xfrm>
            <a:off x="1439835" y="2171025"/>
            <a:ext cx="1633345" cy="801450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p12"/>
          <p:cNvSpPr txBox="1"/>
          <p:nvPr>
            <p:ph type="title"/>
          </p:nvPr>
        </p:nvSpPr>
        <p:spPr>
          <a:xfrm>
            <a:off x="3876707" y="1925044"/>
            <a:ext cx="4652700" cy="135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/>
              <a:t>Resíduo</a:t>
            </a:r>
            <a:endParaRPr/>
          </a:p>
        </p:txBody>
      </p:sp>
      <p:sp>
        <p:nvSpPr>
          <p:cNvPr id="392" name="Google Shape;392;p12"/>
          <p:cNvSpPr txBox="1"/>
          <p:nvPr/>
        </p:nvSpPr>
        <p:spPr>
          <a:xfrm>
            <a:off x="-1455587" y="183817"/>
            <a:ext cx="4652700" cy="135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 fontScale="97500"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2564"/>
              <a:buFont typeface="Raleway ExtraBold"/>
              <a:buNone/>
            </a:pPr>
            <a:r>
              <a:rPr b="0" i="0" lang="en" sz="3300" u="none" cap="none" strike="noStrike">
                <a:solidFill>
                  <a:schemeClr val="lt1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Aula 4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13"/>
          <p:cNvSpPr txBox="1"/>
          <p:nvPr>
            <p:ph type="title"/>
          </p:nvPr>
        </p:nvSpPr>
        <p:spPr>
          <a:xfrm>
            <a:off x="153025" y="153502"/>
            <a:ext cx="8069317" cy="52322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en" sz="2400"/>
              <a:t>Erro (Resíduo)</a:t>
            </a:r>
            <a:endParaRPr sz="2400"/>
          </a:p>
        </p:txBody>
      </p:sp>
      <p:pic>
        <p:nvPicPr>
          <p:cNvPr id="398" name="Google Shape;398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752" y="902608"/>
            <a:ext cx="4150568" cy="2617107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p13"/>
          <p:cNvSpPr txBox="1"/>
          <p:nvPr/>
        </p:nvSpPr>
        <p:spPr>
          <a:xfrm>
            <a:off x="5626894" y="1237736"/>
            <a:ext cx="1857828" cy="1169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y = 90 + 5*1 = 95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y = 90 + 5*3 = 105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y = 90 + 5*6 = 120</a:t>
            </a:r>
            <a:endParaRPr/>
          </a:p>
        </p:txBody>
      </p:sp>
      <p:sp>
        <p:nvSpPr>
          <p:cNvPr id="400" name="Google Shape;400;p13"/>
          <p:cNvSpPr txBox="1"/>
          <p:nvPr/>
        </p:nvSpPr>
        <p:spPr>
          <a:xfrm>
            <a:off x="4479634" y="902608"/>
            <a:ext cx="4664366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Calculando alguns valores de Y (Valor de venda)</a:t>
            </a:r>
            <a:endParaRPr b="1" i="0" sz="14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401" name="Google Shape;401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57787" y="2736213"/>
            <a:ext cx="2796042" cy="18974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6" name="Google Shape;406;p14"/>
          <p:cNvPicPr preferRelativeResize="0"/>
          <p:nvPr/>
        </p:nvPicPr>
        <p:blipFill rotWithShape="1">
          <a:blip r:embed="rId3">
            <a:alphaModFix/>
          </a:blip>
          <a:srcRect b="0" l="465" r="464" t="0"/>
          <a:stretch/>
        </p:blipFill>
        <p:spPr>
          <a:xfrm>
            <a:off x="1439835" y="2171025"/>
            <a:ext cx="1633345" cy="801450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Google Shape;407;p14"/>
          <p:cNvSpPr txBox="1"/>
          <p:nvPr>
            <p:ph type="title"/>
          </p:nvPr>
        </p:nvSpPr>
        <p:spPr>
          <a:xfrm>
            <a:off x="3876707" y="1925044"/>
            <a:ext cx="4652700" cy="135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/>
              <a:t>Coeficiente de determinação</a:t>
            </a:r>
            <a:endParaRPr/>
          </a:p>
        </p:txBody>
      </p:sp>
      <p:sp>
        <p:nvSpPr>
          <p:cNvPr id="408" name="Google Shape;408;p14"/>
          <p:cNvSpPr txBox="1"/>
          <p:nvPr/>
        </p:nvSpPr>
        <p:spPr>
          <a:xfrm>
            <a:off x="-1455587" y="183817"/>
            <a:ext cx="4652700" cy="135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 fontScale="97500"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2564"/>
              <a:buFont typeface="Raleway ExtraBold"/>
              <a:buNone/>
            </a:pPr>
            <a:r>
              <a:rPr b="0" i="0" lang="en" sz="3300" u="none" cap="none" strike="noStrike">
                <a:solidFill>
                  <a:schemeClr val="lt1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Aula 5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15"/>
          <p:cNvSpPr txBox="1"/>
          <p:nvPr>
            <p:ph type="title"/>
          </p:nvPr>
        </p:nvSpPr>
        <p:spPr>
          <a:xfrm>
            <a:off x="153025" y="153502"/>
            <a:ext cx="4585889" cy="52322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en" sz="2400"/>
              <a:t>Coeficiente de determinação</a:t>
            </a:r>
            <a:endParaRPr sz="2400"/>
          </a:p>
        </p:txBody>
      </p:sp>
      <p:sp>
        <p:nvSpPr>
          <p:cNvPr id="414" name="Google Shape;414;p15"/>
          <p:cNvSpPr txBox="1"/>
          <p:nvPr/>
        </p:nvSpPr>
        <p:spPr>
          <a:xfrm>
            <a:off x="164274" y="764933"/>
            <a:ext cx="8188697" cy="13467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R2 é o coeficiente de determinação</a:t>
            </a:r>
            <a:r>
              <a:rPr b="0" i="0" lang="en" sz="14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, que pode ser calculado pelo quadrado do coeficiente de correlação. Quanto </a:t>
            </a:r>
            <a:r>
              <a:rPr b="1" i="0" lang="en" sz="14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maior o valor de R2</a:t>
            </a:r>
            <a:r>
              <a:rPr b="0" i="0" lang="en" sz="14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, </a:t>
            </a:r>
            <a:r>
              <a:rPr b="1" i="0" lang="en" sz="14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mais bem ajustado está o modelo regressão</a:t>
            </a:r>
            <a:r>
              <a:rPr b="0" i="0" lang="en" sz="14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. Valores de R2 acima de 0,5 já indicam bom ajuste, 0 &lt; R2 &lt; 1. Ele pode ser interpretado </a:t>
            </a:r>
            <a:r>
              <a:rPr b="1" i="0" lang="en" sz="14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com o % da variabilidade explicada da variável y </a:t>
            </a:r>
            <a:r>
              <a:rPr b="1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pela x.</a:t>
            </a:r>
            <a:endParaRPr/>
          </a:p>
        </p:txBody>
      </p:sp>
      <p:pic>
        <p:nvPicPr>
          <p:cNvPr id="415" name="Google Shape;415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9291" y="2111648"/>
            <a:ext cx="7312252" cy="26277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0" name="Google Shape;420;p16"/>
          <p:cNvPicPr preferRelativeResize="0"/>
          <p:nvPr/>
        </p:nvPicPr>
        <p:blipFill rotWithShape="1">
          <a:blip r:embed="rId3">
            <a:alphaModFix/>
          </a:blip>
          <a:srcRect b="0" l="465" r="464" t="0"/>
          <a:stretch/>
        </p:blipFill>
        <p:spPr>
          <a:xfrm>
            <a:off x="1439835" y="2171025"/>
            <a:ext cx="1633345" cy="801450"/>
          </a:xfrm>
          <a:prstGeom prst="rect">
            <a:avLst/>
          </a:prstGeom>
          <a:noFill/>
          <a:ln>
            <a:noFill/>
          </a:ln>
        </p:spPr>
      </p:pic>
      <p:sp>
        <p:nvSpPr>
          <p:cNvPr id="421" name="Google Shape;421;p16"/>
          <p:cNvSpPr txBox="1"/>
          <p:nvPr>
            <p:ph type="title"/>
          </p:nvPr>
        </p:nvSpPr>
        <p:spPr>
          <a:xfrm>
            <a:off x="3876707" y="1925044"/>
            <a:ext cx="4652700" cy="135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/>
              <a:t>Correlação Linear Simples - Prática</a:t>
            </a:r>
            <a:endParaRPr sz="3600"/>
          </a:p>
        </p:txBody>
      </p:sp>
      <p:sp>
        <p:nvSpPr>
          <p:cNvPr id="422" name="Google Shape;422;p16"/>
          <p:cNvSpPr txBox="1"/>
          <p:nvPr/>
        </p:nvSpPr>
        <p:spPr>
          <a:xfrm>
            <a:off x="-1455587" y="183817"/>
            <a:ext cx="4652700" cy="135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 fontScale="97500"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2564"/>
              <a:buFont typeface="Raleway ExtraBold"/>
              <a:buNone/>
            </a:pPr>
            <a:r>
              <a:rPr b="0" i="0" lang="en" sz="3300" u="none" cap="none" strike="noStrike">
                <a:solidFill>
                  <a:schemeClr val="lt1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Aula 6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fea90fcb22_0_618"/>
          <p:cNvSpPr txBox="1"/>
          <p:nvPr>
            <p:ph idx="4" type="title"/>
          </p:nvPr>
        </p:nvSpPr>
        <p:spPr>
          <a:xfrm>
            <a:off x="3127674" y="619425"/>
            <a:ext cx="3185100" cy="4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Alexsandro Pompeu</a:t>
            </a:r>
            <a:endParaRPr/>
          </a:p>
        </p:txBody>
      </p:sp>
      <p:sp>
        <p:nvSpPr>
          <p:cNvPr id="271" name="Google Shape;271;gfea90fcb22_0_618"/>
          <p:cNvSpPr txBox="1"/>
          <p:nvPr>
            <p:ph idx="5" type="title"/>
          </p:nvPr>
        </p:nvSpPr>
        <p:spPr>
          <a:xfrm>
            <a:off x="3127687" y="405534"/>
            <a:ext cx="3609300" cy="220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Quem sou eu?</a:t>
            </a:r>
            <a:endParaRPr/>
          </a:p>
        </p:txBody>
      </p:sp>
      <p:sp>
        <p:nvSpPr>
          <p:cNvPr id="272" name="Google Shape;272;gfea90fcb22_0_618"/>
          <p:cNvSpPr txBox="1"/>
          <p:nvPr>
            <p:ph idx="6" type="body"/>
          </p:nvPr>
        </p:nvSpPr>
        <p:spPr>
          <a:xfrm>
            <a:off x="3127674" y="1184336"/>
            <a:ext cx="5194800" cy="6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</a:pPr>
            <a:r>
              <a:rPr b="1" lang="en" sz="1500"/>
              <a:t>Data Product Manager na Farfetch Portugal</a:t>
            </a:r>
            <a:endParaRPr b="1" sz="1500"/>
          </a:p>
        </p:txBody>
      </p:sp>
      <p:sp>
        <p:nvSpPr>
          <p:cNvPr id="273" name="Google Shape;273;gfea90fcb22_0_618"/>
          <p:cNvSpPr txBox="1"/>
          <p:nvPr>
            <p:ph idx="7" type="title"/>
          </p:nvPr>
        </p:nvSpPr>
        <p:spPr>
          <a:xfrm>
            <a:off x="3142974" y="1770902"/>
            <a:ext cx="46812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600"/>
              <a:t>Minha formação</a:t>
            </a:r>
            <a:endParaRPr sz="1600"/>
          </a:p>
        </p:txBody>
      </p:sp>
      <p:sp>
        <p:nvSpPr>
          <p:cNvPr id="274" name="Google Shape;274;gfea90fcb22_0_618"/>
          <p:cNvSpPr txBox="1"/>
          <p:nvPr>
            <p:ph idx="8" type="body"/>
          </p:nvPr>
        </p:nvSpPr>
        <p:spPr>
          <a:xfrm>
            <a:off x="3142625" y="2171300"/>
            <a:ext cx="49476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900"/>
              <a:buNone/>
            </a:pPr>
            <a:r>
              <a:rPr lang="en" sz="1400"/>
              <a:t>Bacharel em Sistemas da Informação pela Universidade Presbiteriana Mackenzie.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900"/>
              <a:buNone/>
            </a:pPr>
            <a:r>
              <a:rPr lang="en" sz="1400"/>
              <a:t>Pós Graduado em Análise em Big Data pela FIA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900"/>
              <a:buNone/>
            </a:pPr>
            <a:r>
              <a:t/>
            </a:r>
            <a:endParaRPr sz="1400"/>
          </a:p>
        </p:txBody>
      </p:sp>
      <p:sp>
        <p:nvSpPr>
          <p:cNvPr id="275" name="Google Shape;275;gfea90fcb22_0_618"/>
          <p:cNvSpPr/>
          <p:nvPr/>
        </p:nvSpPr>
        <p:spPr>
          <a:xfrm>
            <a:off x="310225" y="2972300"/>
            <a:ext cx="553200" cy="5250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6" name="Google Shape;276;gfea90fcb22_0_6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2440" y="3124700"/>
            <a:ext cx="448767" cy="220200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gfea90fcb22_0_618"/>
          <p:cNvSpPr txBox="1"/>
          <p:nvPr>
            <p:ph idx="7" type="title"/>
          </p:nvPr>
        </p:nvSpPr>
        <p:spPr>
          <a:xfrm>
            <a:off x="3128024" y="3059902"/>
            <a:ext cx="46812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600"/>
              <a:t>Minha carreira</a:t>
            </a:r>
            <a:endParaRPr sz="1600"/>
          </a:p>
        </p:txBody>
      </p:sp>
      <p:sp>
        <p:nvSpPr>
          <p:cNvPr id="278" name="Google Shape;278;gfea90fcb22_0_618"/>
          <p:cNvSpPr txBox="1"/>
          <p:nvPr>
            <p:ph idx="8" type="body"/>
          </p:nvPr>
        </p:nvSpPr>
        <p:spPr>
          <a:xfrm>
            <a:off x="3127675" y="3460300"/>
            <a:ext cx="4947600" cy="12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900"/>
              <a:buNone/>
            </a:pPr>
            <a:r>
              <a:rPr lang="en" sz="1400"/>
              <a:t>SAP – Estagiário de Redes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900"/>
              <a:buNone/>
            </a:pPr>
            <a:r>
              <a:rPr lang="en" sz="1400"/>
              <a:t>Santander – Estagiário de Banco de Dados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900"/>
              <a:buNone/>
            </a:pPr>
            <a:r>
              <a:rPr lang="en" sz="1400"/>
              <a:t>Itaú Unibanco – Analista de Dados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900"/>
              <a:buNone/>
            </a:pPr>
            <a:r>
              <a:rPr lang="en" sz="1400"/>
              <a:t>PicPay – Tech Lead de Analytics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900"/>
              <a:buNone/>
            </a:pPr>
            <a:r>
              <a:rPr lang="en" sz="1400"/>
              <a:t>Via – Coordenador de Business Analytics</a:t>
            </a:r>
            <a:endParaRPr sz="1400"/>
          </a:p>
        </p:txBody>
      </p:sp>
      <p:pic>
        <p:nvPicPr>
          <p:cNvPr descr="A person standing on a balcony&#10;&#10;Description automatically generated with low confidence" id="279" name="Google Shape;279;gfea90fcb22_0_618"/>
          <p:cNvPicPr preferRelativeResize="0"/>
          <p:nvPr>
            <p:ph idx="2" type="pic"/>
          </p:nvPr>
        </p:nvPicPr>
        <p:blipFill rotWithShape="1">
          <a:blip r:embed="rId4">
            <a:alphaModFix/>
          </a:blip>
          <a:srcRect b="0" l="7931" r="7931" t="0"/>
          <a:stretch/>
        </p:blipFill>
        <p:spPr>
          <a:xfrm>
            <a:off x="821526" y="830513"/>
            <a:ext cx="2124623" cy="2514387"/>
          </a:xfrm>
          <a:prstGeom prst="roundRect">
            <a:avLst>
              <a:gd fmla="val 4599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7" name="Google Shape;427;p17"/>
          <p:cNvPicPr preferRelativeResize="0"/>
          <p:nvPr/>
        </p:nvPicPr>
        <p:blipFill rotWithShape="1">
          <a:blip r:embed="rId3">
            <a:alphaModFix/>
          </a:blip>
          <a:srcRect b="0" l="465" r="464" t="0"/>
          <a:stretch/>
        </p:blipFill>
        <p:spPr>
          <a:xfrm>
            <a:off x="1439835" y="2171025"/>
            <a:ext cx="1633345" cy="801450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Google Shape;428;p17"/>
          <p:cNvSpPr txBox="1"/>
          <p:nvPr>
            <p:ph type="title"/>
          </p:nvPr>
        </p:nvSpPr>
        <p:spPr>
          <a:xfrm>
            <a:off x="3876707" y="1925044"/>
            <a:ext cx="4652700" cy="135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01851"/>
              <a:buNone/>
            </a:pPr>
            <a:r>
              <a:rPr lang="en"/>
              <a:t>Correlação Linear Simples – Exercício Alunos</a:t>
            </a:r>
            <a:endParaRPr sz="3600"/>
          </a:p>
        </p:txBody>
      </p:sp>
      <p:sp>
        <p:nvSpPr>
          <p:cNvPr id="429" name="Google Shape;429;p17"/>
          <p:cNvSpPr txBox="1"/>
          <p:nvPr/>
        </p:nvSpPr>
        <p:spPr>
          <a:xfrm>
            <a:off x="-1455587" y="183817"/>
            <a:ext cx="4652700" cy="135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 fontScale="97500"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2564"/>
              <a:buFont typeface="Raleway ExtraBold"/>
              <a:buNone/>
            </a:pPr>
            <a:r>
              <a:rPr b="0" i="0" lang="en" sz="3300" u="none" cap="none" strike="noStrike">
                <a:solidFill>
                  <a:schemeClr val="lt1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Aula 7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18"/>
          <p:cNvSpPr txBox="1"/>
          <p:nvPr>
            <p:ph type="title"/>
          </p:nvPr>
        </p:nvSpPr>
        <p:spPr>
          <a:xfrm>
            <a:off x="159406" y="69537"/>
            <a:ext cx="3922941" cy="430193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en" sz="2400"/>
              <a:t>Exercício Prático</a:t>
            </a:r>
            <a:endParaRPr sz="2400"/>
          </a:p>
        </p:txBody>
      </p:sp>
      <p:sp>
        <p:nvSpPr>
          <p:cNvPr id="435" name="Google Shape;435;p18"/>
          <p:cNvSpPr txBox="1"/>
          <p:nvPr/>
        </p:nvSpPr>
        <p:spPr>
          <a:xfrm>
            <a:off x="159406" y="499730"/>
            <a:ext cx="8440308" cy="2292336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Raleway ExtraBold"/>
              <a:buNone/>
            </a:pPr>
            <a:r>
              <a:rPr b="0" i="0" lang="en" sz="18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O Ministério da Educação solicitou a você uma previsão do percentual de alunos que serão aprovados no ano de 2017, tendo como base o ano de 2016.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Raleway ExtraBold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Raleway ExtraBold"/>
              <a:buNone/>
            </a:pPr>
            <a:r>
              <a:rPr b="0" i="0" lang="en" sz="18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Crie um modelo que consiga prever o valor de aprovação em 2016 com as aprovações de 2015.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Raleway ExtraBold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Raleway ExtraBold"/>
              <a:buNone/>
            </a:pPr>
            <a:r>
              <a:rPr b="0" i="0" lang="en" sz="18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Faça todo tratamento de dados aprendido e faça a regressão linear e tire o resíduo para saber em quanto o modelo está errando.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" name="Google Shape;440;p19"/>
          <p:cNvPicPr preferRelativeResize="0"/>
          <p:nvPr/>
        </p:nvPicPr>
        <p:blipFill rotWithShape="1">
          <a:blip r:embed="rId3">
            <a:alphaModFix/>
          </a:blip>
          <a:srcRect b="0" l="465" r="464" t="0"/>
          <a:stretch/>
        </p:blipFill>
        <p:spPr>
          <a:xfrm>
            <a:off x="1439835" y="2171025"/>
            <a:ext cx="1633345" cy="801450"/>
          </a:xfrm>
          <a:prstGeom prst="rect">
            <a:avLst/>
          </a:prstGeom>
          <a:noFill/>
          <a:ln>
            <a:noFill/>
          </a:ln>
        </p:spPr>
      </p:pic>
      <p:sp>
        <p:nvSpPr>
          <p:cNvPr id="441" name="Google Shape;441;p19"/>
          <p:cNvSpPr txBox="1"/>
          <p:nvPr>
            <p:ph type="title"/>
          </p:nvPr>
        </p:nvSpPr>
        <p:spPr>
          <a:xfrm>
            <a:off x="3876707" y="1925044"/>
            <a:ext cx="4652700" cy="135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/>
              <a:t>Correlação Linear Simples – Gabarito</a:t>
            </a:r>
            <a:endParaRPr sz="3600"/>
          </a:p>
        </p:txBody>
      </p:sp>
      <p:sp>
        <p:nvSpPr>
          <p:cNvPr id="442" name="Google Shape;442;p19"/>
          <p:cNvSpPr txBox="1"/>
          <p:nvPr/>
        </p:nvSpPr>
        <p:spPr>
          <a:xfrm>
            <a:off x="-1455587" y="183817"/>
            <a:ext cx="4652700" cy="135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 fontScale="97500"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2564"/>
              <a:buFont typeface="Raleway ExtraBold"/>
              <a:buNone/>
            </a:pPr>
            <a:r>
              <a:rPr b="0" i="0" lang="en" sz="3300" u="none" cap="none" strike="noStrike">
                <a:solidFill>
                  <a:schemeClr val="lt1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Aula 8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7" name="Google Shape;447;p20"/>
          <p:cNvPicPr preferRelativeResize="0"/>
          <p:nvPr/>
        </p:nvPicPr>
        <p:blipFill rotWithShape="1">
          <a:blip r:embed="rId3">
            <a:alphaModFix/>
          </a:blip>
          <a:srcRect b="0" l="465" r="464" t="0"/>
          <a:stretch/>
        </p:blipFill>
        <p:spPr>
          <a:xfrm>
            <a:off x="1439835" y="2171025"/>
            <a:ext cx="1633345" cy="801450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Google Shape;448;p20"/>
          <p:cNvSpPr txBox="1"/>
          <p:nvPr>
            <p:ph type="title"/>
          </p:nvPr>
        </p:nvSpPr>
        <p:spPr>
          <a:xfrm>
            <a:off x="3876707" y="1925044"/>
            <a:ext cx="4652700" cy="135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/>
              <a:t>P-value</a:t>
            </a:r>
            <a:endParaRPr/>
          </a:p>
        </p:txBody>
      </p:sp>
      <p:sp>
        <p:nvSpPr>
          <p:cNvPr id="449" name="Google Shape;449;p20"/>
          <p:cNvSpPr txBox="1"/>
          <p:nvPr/>
        </p:nvSpPr>
        <p:spPr>
          <a:xfrm>
            <a:off x="-1455587" y="183817"/>
            <a:ext cx="4652700" cy="135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 fontScale="97500"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2564"/>
              <a:buFont typeface="Raleway ExtraBold"/>
              <a:buNone/>
            </a:pPr>
            <a:r>
              <a:rPr b="0" i="0" lang="en" sz="3300" u="none" cap="none" strike="noStrike">
                <a:solidFill>
                  <a:schemeClr val="lt1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Aula 9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21"/>
          <p:cNvSpPr txBox="1"/>
          <p:nvPr>
            <p:ph type="title"/>
          </p:nvPr>
        </p:nvSpPr>
        <p:spPr>
          <a:xfrm>
            <a:off x="159406" y="69537"/>
            <a:ext cx="5412054" cy="531073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en" sz="2400"/>
              <a:t>P-value</a:t>
            </a:r>
            <a:endParaRPr sz="2400"/>
          </a:p>
        </p:txBody>
      </p:sp>
      <p:sp>
        <p:nvSpPr>
          <p:cNvPr id="455" name="Google Shape;455;p21"/>
          <p:cNvSpPr txBox="1"/>
          <p:nvPr/>
        </p:nvSpPr>
        <p:spPr>
          <a:xfrm>
            <a:off x="159406" y="600610"/>
            <a:ext cx="8527394" cy="2031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Valores-P avaliam quão bem os dados da amostra apoiam o argumento de que a hipótese nula é verdadeira. Ele mede quão compatíveis os seus dados são com a Hipótese nula. Qual é a probabilidade do efeito observado nos seus dados amostrais se a hipótese nula for verdadeira?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en" sz="14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Valores-P altos: seus dados são prováveis com uma hipótese nula verdadeira.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en" sz="14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Valores-P baixos: seus dados não são prováveis com uma hipótese nula verdadeira.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Um valor-P baixo sugere que sua amostra fornece evidências suficientes de que você pode rejeitar a Hipótese nula para toda a população.</a:t>
            </a:r>
            <a:endParaRPr/>
          </a:p>
        </p:txBody>
      </p:sp>
      <p:pic>
        <p:nvPicPr>
          <p:cNvPr id="456" name="Google Shape;456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9587" y="3106964"/>
            <a:ext cx="8124825" cy="1295400"/>
          </a:xfrm>
          <a:prstGeom prst="rect">
            <a:avLst/>
          </a:prstGeom>
          <a:noFill/>
          <a:ln>
            <a:noFill/>
          </a:ln>
        </p:spPr>
      </p:pic>
      <p:sp>
        <p:nvSpPr>
          <p:cNvPr id="457" name="Google Shape;457;p21"/>
          <p:cNvSpPr/>
          <p:nvPr/>
        </p:nvSpPr>
        <p:spPr>
          <a:xfrm>
            <a:off x="5370286" y="3028869"/>
            <a:ext cx="914400" cy="1514021"/>
          </a:xfrm>
          <a:prstGeom prst="rect">
            <a:avLst/>
          </a:prstGeom>
          <a:noFill/>
          <a:ln cap="flat" cmpd="sng" w="25400">
            <a:solidFill>
              <a:srgbClr val="0851B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2" name="Google Shape;462;p22"/>
          <p:cNvPicPr preferRelativeResize="0"/>
          <p:nvPr/>
        </p:nvPicPr>
        <p:blipFill rotWithShape="1">
          <a:blip r:embed="rId3">
            <a:alphaModFix/>
          </a:blip>
          <a:srcRect b="0" l="465" r="464" t="0"/>
          <a:stretch/>
        </p:blipFill>
        <p:spPr>
          <a:xfrm>
            <a:off x="1439835" y="2171025"/>
            <a:ext cx="1633345" cy="801450"/>
          </a:xfrm>
          <a:prstGeom prst="rect">
            <a:avLst/>
          </a:prstGeom>
          <a:noFill/>
          <a:ln>
            <a:noFill/>
          </a:ln>
        </p:spPr>
      </p:pic>
      <p:sp>
        <p:nvSpPr>
          <p:cNvPr id="463" name="Google Shape;463;p22"/>
          <p:cNvSpPr txBox="1"/>
          <p:nvPr>
            <p:ph type="title"/>
          </p:nvPr>
        </p:nvSpPr>
        <p:spPr>
          <a:xfrm>
            <a:off x="3876707" y="1925044"/>
            <a:ext cx="4652700" cy="135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/>
              <a:t>Regressão Linear Múltipla</a:t>
            </a:r>
            <a:endParaRPr/>
          </a:p>
        </p:txBody>
      </p:sp>
      <p:sp>
        <p:nvSpPr>
          <p:cNvPr id="464" name="Google Shape;464;p22"/>
          <p:cNvSpPr txBox="1"/>
          <p:nvPr/>
        </p:nvSpPr>
        <p:spPr>
          <a:xfrm>
            <a:off x="-1455587" y="183817"/>
            <a:ext cx="4652700" cy="135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 fontScale="97500"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2564"/>
              <a:buFont typeface="Raleway ExtraBold"/>
              <a:buNone/>
            </a:pPr>
            <a:r>
              <a:rPr b="0" i="0" lang="en" sz="3300" u="none" cap="none" strike="noStrike">
                <a:solidFill>
                  <a:schemeClr val="lt1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Aula 10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23"/>
          <p:cNvSpPr txBox="1"/>
          <p:nvPr>
            <p:ph type="title"/>
          </p:nvPr>
        </p:nvSpPr>
        <p:spPr>
          <a:xfrm>
            <a:off x="159406" y="69537"/>
            <a:ext cx="6188400" cy="8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en" sz="2400"/>
              <a:t>Onde eu uso a regressão  linear?</a:t>
            </a:r>
            <a:endParaRPr sz="2400"/>
          </a:p>
        </p:txBody>
      </p:sp>
      <p:sp>
        <p:nvSpPr>
          <p:cNvPr id="470" name="Google Shape;470;p23"/>
          <p:cNvSpPr txBox="1"/>
          <p:nvPr/>
        </p:nvSpPr>
        <p:spPr>
          <a:xfrm>
            <a:off x="5074933" y="739863"/>
            <a:ext cx="1224268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6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Exemplos</a:t>
            </a:r>
            <a:endParaRPr/>
          </a:p>
        </p:txBody>
      </p:sp>
      <p:sp>
        <p:nvSpPr>
          <p:cNvPr id="471" name="Google Shape;471;p23"/>
          <p:cNvSpPr/>
          <p:nvPr/>
        </p:nvSpPr>
        <p:spPr>
          <a:xfrm>
            <a:off x="3673549" y="1109367"/>
            <a:ext cx="563526" cy="531073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CBCBC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2" name="Google Shape;472;p23"/>
          <p:cNvSpPr txBox="1"/>
          <p:nvPr/>
        </p:nvSpPr>
        <p:spPr>
          <a:xfrm>
            <a:off x="5110205" y="1139735"/>
            <a:ext cx="2658139" cy="1169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Predizer o valor do limite do cartão de crédito em função da renda do cliente, do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tempo de relacionamento e da idade.</a:t>
            </a:r>
            <a:endParaRPr b="0" i="0" sz="14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73" name="Google Shape;473;p23"/>
          <p:cNvSpPr txBox="1"/>
          <p:nvPr/>
        </p:nvSpPr>
        <p:spPr>
          <a:xfrm>
            <a:off x="561209" y="739863"/>
            <a:ext cx="1224268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6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Aplicação</a:t>
            </a:r>
            <a:endParaRPr b="1" i="0" sz="16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74" name="Google Shape;474;p23"/>
          <p:cNvSpPr txBox="1"/>
          <p:nvPr/>
        </p:nvSpPr>
        <p:spPr>
          <a:xfrm>
            <a:off x="561209" y="1139735"/>
            <a:ext cx="2658139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Área de Crédito do Segmento Bancário (Emissores de cartão de crédito).</a:t>
            </a:r>
            <a:endParaRPr b="0" i="0" sz="14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75" name="Google Shape;475;p23"/>
          <p:cNvSpPr txBox="1"/>
          <p:nvPr/>
        </p:nvSpPr>
        <p:spPr>
          <a:xfrm>
            <a:off x="5102865" y="2602484"/>
            <a:ext cx="1224268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6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Exemplos</a:t>
            </a:r>
            <a:endParaRPr/>
          </a:p>
        </p:txBody>
      </p:sp>
      <p:sp>
        <p:nvSpPr>
          <p:cNvPr id="476" name="Google Shape;476;p23"/>
          <p:cNvSpPr/>
          <p:nvPr/>
        </p:nvSpPr>
        <p:spPr>
          <a:xfrm>
            <a:off x="3701481" y="2971988"/>
            <a:ext cx="563526" cy="531073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CBCBC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7" name="Google Shape;477;p23"/>
          <p:cNvSpPr txBox="1"/>
          <p:nvPr/>
        </p:nvSpPr>
        <p:spPr>
          <a:xfrm>
            <a:off x="5138137" y="3002356"/>
            <a:ext cx="2658139" cy="16004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Predizer o percentual de rematrículas em uma escola de Idiomas com base nas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notas dos alunos do ano anterior, na idade dos alunos e na renda do chefe da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família.</a:t>
            </a:r>
            <a:endParaRPr b="0" i="0" sz="14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78" name="Google Shape;478;p23"/>
          <p:cNvSpPr txBox="1"/>
          <p:nvPr/>
        </p:nvSpPr>
        <p:spPr>
          <a:xfrm>
            <a:off x="589141" y="2602484"/>
            <a:ext cx="1224268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6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Aplicação</a:t>
            </a:r>
            <a:endParaRPr b="1" i="0" sz="16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79" name="Google Shape;479;p23"/>
          <p:cNvSpPr txBox="1"/>
          <p:nvPr/>
        </p:nvSpPr>
        <p:spPr>
          <a:xfrm>
            <a:off x="589141" y="3002356"/>
            <a:ext cx="2658139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Áreas de Marketing e Vendas de Instituição de Ensino.</a:t>
            </a:r>
            <a:endParaRPr b="0" i="0" sz="14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24"/>
          <p:cNvSpPr txBox="1"/>
          <p:nvPr>
            <p:ph type="title"/>
          </p:nvPr>
        </p:nvSpPr>
        <p:spPr>
          <a:xfrm>
            <a:off x="153025" y="153502"/>
            <a:ext cx="4585889" cy="52322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en" sz="2400"/>
              <a:t>Fórmula do modelo</a:t>
            </a:r>
            <a:endParaRPr sz="2400"/>
          </a:p>
        </p:txBody>
      </p:sp>
      <p:pic>
        <p:nvPicPr>
          <p:cNvPr id="485" name="Google Shape;485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81539" y="837973"/>
            <a:ext cx="3714750" cy="695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25"/>
          <p:cNvSpPr txBox="1"/>
          <p:nvPr>
            <p:ph type="title"/>
          </p:nvPr>
        </p:nvSpPr>
        <p:spPr>
          <a:xfrm>
            <a:off x="129856" y="54762"/>
            <a:ext cx="54120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en" sz="2400"/>
              <a:t>Multicolinearidade</a:t>
            </a:r>
            <a:endParaRPr sz="2400"/>
          </a:p>
        </p:txBody>
      </p:sp>
      <p:sp>
        <p:nvSpPr>
          <p:cNvPr id="491" name="Google Shape;491;p25"/>
          <p:cNvSpPr txBox="1"/>
          <p:nvPr/>
        </p:nvSpPr>
        <p:spPr>
          <a:xfrm>
            <a:off x="602342" y="685247"/>
            <a:ext cx="8389257" cy="37939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A multicolinearidade refere-se a correlação entre as variáveis explicativas do modelo.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• Quando as variáveis explicativas são altamente correlacionadas, não é possível determinar</a:t>
            </a:r>
            <a:endParaRPr b="0" i="0" sz="14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o efeito separado de uma particular variável explicativa na variável resposta.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• Quando a multicolinearidade é grave, pode ocorrer troca do sinal de alguns parâmetros do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modelo. Neste caso, os coeficientes individuais tornam-se questionáveis na presença da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multicolinearidade.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• Uma forma de avaliar o efeito da multicolinearidade entre duas variáveis é retirar uma das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covariáveis do modelo e avaliar a alteração do valor do R2 ajustado. 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Manter no modelo a covariável que maximizar o R2 ajustado.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26"/>
          <p:cNvSpPr txBox="1"/>
          <p:nvPr>
            <p:ph type="title"/>
          </p:nvPr>
        </p:nvSpPr>
        <p:spPr>
          <a:xfrm>
            <a:off x="159406" y="69537"/>
            <a:ext cx="5412054" cy="531073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en" sz="2400"/>
              <a:t>Multicolinearidade</a:t>
            </a:r>
            <a:endParaRPr sz="2400"/>
          </a:p>
        </p:txBody>
      </p:sp>
      <p:pic>
        <p:nvPicPr>
          <p:cNvPr id="497" name="Google Shape;497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271420"/>
            <a:ext cx="5571460" cy="2399348"/>
          </a:xfrm>
          <a:prstGeom prst="rect">
            <a:avLst/>
          </a:prstGeom>
          <a:noFill/>
          <a:ln>
            <a:noFill/>
          </a:ln>
        </p:spPr>
      </p:pic>
      <p:sp>
        <p:nvSpPr>
          <p:cNvPr id="498" name="Google Shape;498;p26"/>
          <p:cNvSpPr/>
          <p:nvPr/>
        </p:nvSpPr>
        <p:spPr>
          <a:xfrm>
            <a:off x="333829" y="3512457"/>
            <a:ext cx="5174342" cy="151054"/>
          </a:xfrm>
          <a:prstGeom prst="rect">
            <a:avLst/>
          </a:prstGeom>
          <a:noFill/>
          <a:ln cap="flat" cmpd="sng" w="25400">
            <a:solidFill>
              <a:srgbClr val="0851B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9" name="Google Shape;499;p26"/>
          <p:cNvSpPr/>
          <p:nvPr/>
        </p:nvSpPr>
        <p:spPr>
          <a:xfrm>
            <a:off x="333829" y="3236685"/>
            <a:ext cx="5174342" cy="151054"/>
          </a:xfrm>
          <a:prstGeom prst="rect">
            <a:avLst/>
          </a:prstGeom>
          <a:noFill/>
          <a:ln cap="flat" cmpd="sng" w="25400">
            <a:solidFill>
              <a:srgbClr val="0851B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0" name="Google Shape;500;p26"/>
          <p:cNvSpPr txBox="1"/>
          <p:nvPr/>
        </p:nvSpPr>
        <p:spPr>
          <a:xfrm>
            <a:off x="5929086" y="1271420"/>
            <a:ext cx="2583543" cy="613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Valores de P-value acima de 0,10 são considerados altos</a:t>
            </a:r>
            <a:endParaRPr b="0" i="0" sz="12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01" name="Google Shape;501;p26"/>
          <p:cNvSpPr txBox="1"/>
          <p:nvPr/>
        </p:nvSpPr>
        <p:spPr>
          <a:xfrm>
            <a:off x="5929085" y="2164151"/>
            <a:ext cx="2583543" cy="613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Para isso, deveremos selecionar método para seleção de variáveis</a:t>
            </a:r>
            <a:endParaRPr b="0" i="0" sz="12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Google Shape;284;gfea90fcb22_0_1903"/>
          <p:cNvPicPr preferRelativeResize="0"/>
          <p:nvPr/>
        </p:nvPicPr>
        <p:blipFill rotWithShape="1">
          <a:blip r:embed="rId3">
            <a:alphaModFix/>
          </a:blip>
          <a:srcRect b="0" l="465" r="464" t="0"/>
          <a:stretch/>
        </p:blipFill>
        <p:spPr>
          <a:xfrm>
            <a:off x="1439835" y="2171025"/>
            <a:ext cx="1633345" cy="801450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gfea90fcb22_0_1903"/>
          <p:cNvSpPr txBox="1"/>
          <p:nvPr>
            <p:ph type="title"/>
          </p:nvPr>
        </p:nvSpPr>
        <p:spPr>
          <a:xfrm>
            <a:off x="3876707" y="1925044"/>
            <a:ext cx="4652700" cy="135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/>
              <a:t>Introdução à Regressão</a:t>
            </a:r>
            <a:endParaRPr sz="3600"/>
          </a:p>
        </p:txBody>
      </p:sp>
      <p:sp>
        <p:nvSpPr>
          <p:cNvPr id="286" name="Google Shape;286;gfea90fcb22_0_1903"/>
          <p:cNvSpPr txBox="1"/>
          <p:nvPr/>
        </p:nvSpPr>
        <p:spPr>
          <a:xfrm>
            <a:off x="-1455587" y="183817"/>
            <a:ext cx="4652700" cy="135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 fontScale="97500"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2564"/>
              <a:buFont typeface="Raleway ExtraBold"/>
              <a:buNone/>
            </a:pPr>
            <a:r>
              <a:rPr b="0" i="0" lang="en" sz="3300" u="none" cap="none" strike="noStrike">
                <a:solidFill>
                  <a:schemeClr val="lt1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Aula 1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27"/>
          <p:cNvSpPr txBox="1"/>
          <p:nvPr>
            <p:ph type="title"/>
          </p:nvPr>
        </p:nvSpPr>
        <p:spPr>
          <a:xfrm>
            <a:off x="159406" y="69537"/>
            <a:ext cx="5412054" cy="531073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en" sz="2400"/>
              <a:t>Métodos de seleção de variáveis</a:t>
            </a:r>
            <a:endParaRPr sz="2400"/>
          </a:p>
        </p:txBody>
      </p:sp>
      <p:sp>
        <p:nvSpPr>
          <p:cNvPr id="507" name="Google Shape;507;p27"/>
          <p:cNvSpPr txBox="1"/>
          <p:nvPr/>
        </p:nvSpPr>
        <p:spPr>
          <a:xfrm>
            <a:off x="888871" y="857763"/>
            <a:ext cx="1270251" cy="4184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6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Backward</a:t>
            </a:r>
            <a:endParaRPr b="1" i="0" sz="16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08" name="Google Shape;508;p27"/>
          <p:cNvSpPr txBox="1"/>
          <p:nvPr/>
        </p:nvSpPr>
        <p:spPr>
          <a:xfrm>
            <a:off x="297542" y="1335314"/>
            <a:ext cx="2452911" cy="18158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Faz o modelo OLS, avalia os p-values e tira um a um dos maiores</a:t>
            </a:r>
            <a:endParaRPr/>
          </a:p>
          <a:p>
            <a:pPr indent="-1968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Faz sentido para dataset com poucas variáveis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509" name="Google Shape;509;p27"/>
          <p:cNvCxnSpPr/>
          <p:nvPr/>
        </p:nvCxnSpPr>
        <p:spPr>
          <a:xfrm>
            <a:off x="2913742" y="600610"/>
            <a:ext cx="0" cy="3978647"/>
          </a:xfrm>
          <a:prstGeom prst="straightConnector1">
            <a:avLst/>
          </a:prstGeom>
          <a:noFill/>
          <a:ln cap="flat" cmpd="sng" w="9525">
            <a:solidFill>
              <a:srgbClr val="056CF1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510" name="Google Shape;510;p27"/>
          <p:cNvSpPr txBox="1"/>
          <p:nvPr/>
        </p:nvSpPr>
        <p:spPr>
          <a:xfrm>
            <a:off x="3993180" y="857763"/>
            <a:ext cx="1099582" cy="4184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6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Forward</a:t>
            </a:r>
            <a:endParaRPr b="1" i="0" sz="16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11" name="Google Shape;511;p27"/>
          <p:cNvSpPr txBox="1"/>
          <p:nvPr/>
        </p:nvSpPr>
        <p:spPr>
          <a:xfrm>
            <a:off x="3193141" y="1335314"/>
            <a:ext cx="2757715" cy="2031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Inclui as variáveis uma a uma e se verifica qual o comportamento</a:t>
            </a:r>
            <a:endParaRPr/>
          </a:p>
          <a:p>
            <a:pPr indent="-1968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Faz sentido para dataset com muitas variáveis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Entrou no modelo, não sai mais</a:t>
            </a:r>
            <a:endParaRPr b="0" i="0" sz="14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512" name="Google Shape;512;p27"/>
          <p:cNvCxnSpPr/>
          <p:nvPr/>
        </p:nvCxnSpPr>
        <p:spPr>
          <a:xfrm>
            <a:off x="6063342" y="582426"/>
            <a:ext cx="0" cy="3978647"/>
          </a:xfrm>
          <a:prstGeom prst="straightConnector1">
            <a:avLst/>
          </a:prstGeom>
          <a:noFill/>
          <a:ln cap="flat" cmpd="sng" w="9525">
            <a:solidFill>
              <a:srgbClr val="056CF1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513" name="Google Shape;513;p27"/>
          <p:cNvSpPr txBox="1"/>
          <p:nvPr/>
        </p:nvSpPr>
        <p:spPr>
          <a:xfrm>
            <a:off x="7030293" y="857763"/>
            <a:ext cx="1099582" cy="4184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6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Stepwise</a:t>
            </a:r>
            <a:endParaRPr b="1" i="0" sz="16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14" name="Google Shape;514;p27"/>
          <p:cNvSpPr txBox="1"/>
          <p:nvPr/>
        </p:nvSpPr>
        <p:spPr>
          <a:xfrm>
            <a:off x="6230254" y="1335314"/>
            <a:ext cx="2757715" cy="2031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Inclui as variáveis uma a uma e se verifica qual o comportamento</a:t>
            </a:r>
            <a:endParaRPr/>
          </a:p>
          <a:p>
            <a:pPr indent="-1968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Faz sentido para dataset com muitas variáveis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Variáveis podem entrar e sair do modelo</a:t>
            </a:r>
            <a:endParaRPr b="0" i="0" sz="14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28"/>
          <p:cNvSpPr txBox="1"/>
          <p:nvPr>
            <p:ph type="title"/>
          </p:nvPr>
        </p:nvSpPr>
        <p:spPr>
          <a:xfrm>
            <a:off x="137635" y="69537"/>
            <a:ext cx="3599793" cy="531073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b="1" lang="en" sz="18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Ordinary Least Squares(OLS)</a:t>
            </a:r>
            <a:endParaRPr b="1" sz="18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520" name="Google Shape;520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7635" y="1145759"/>
            <a:ext cx="5320732" cy="3563181"/>
          </a:xfrm>
          <a:prstGeom prst="rect">
            <a:avLst/>
          </a:prstGeom>
          <a:noFill/>
          <a:ln>
            <a:noFill/>
          </a:ln>
        </p:spPr>
      </p:pic>
      <p:sp>
        <p:nvSpPr>
          <p:cNvPr id="521" name="Google Shape;521;p28"/>
          <p:cNvSpPr txBox="1"/>
          <p:nvPr/>
        </p:nvSpPr>
        <p:spPr>
          <a:xfrm>
            <a:off x="5515680" y="1145759"/>
            <a:ext cx="3418114" cy="37240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R^2 - </a:t>
            </a:r>
            <a:r>
              <a:rPr b="0" i="0" lang="en" sz="12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proporção da variabilidade da resposta explicada pela equação de regressão múltipla estimada. Em geral, sempre se eleva quando são adicionadas variáveis explicativas no modelo.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R^2 ajustado - </a:t>
            </a:r>
            <a:r>
              <a:rPr b="0" i="0" lang="en" sz="12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Para evitar superestimação do impacto de se adicionar mais uma variável independente no modelo, usamos o R^2 ajustado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Std err - </a:t>
            </a:r>
            <a:r>
              <a:rPr b="0" i="0" lang="en" sz="12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representa o nível de acurácia dos coeficientes. Quanto mais baixo, mais alto é o nívem de acuracidade</a:t>
            </a:r>
            <a:endParaRPr b="0" i="0" sz="1600" u="none" cap="none" strike="noStrike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Confidence Interval - </a:t>
            </a:r>
            <a:r>
              <a:rPr b="0" i="0" lang="en" sz="12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representa um intervalo no qual os coeficientes provavelmente farão parte (com uma probabilidade de 95%)</a:t>
            </a:r>
            <a:endParaRPr/>
          </a:p>
        </p:txBody>
      </p:sp>
      <p:sp>
        <p:nvSpPr>
          <p:cNvPr id="522" name="Google Shape;522;p28"/>
          <p:cNvSpPr txBox="1"/>
          <p:nvPr/>
        </p:nvSpPr>
        <p:spPr>
          <a:xfrm>
            <a:off x="137635" y="476370"/>
            <a:ext cx="8211583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O model OLS significa Ordinary Least Squares e o method é método Least Squares que significa que estamos ajustante a linha da regressão que irá minimizar a distância dos quadrados da linha da regressão.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29"/>
          <p:cNvSpPr txBox="1"/>
          <p:nvPr>
            <p:ph type="title"/>
          </p:nvPr>
        </p:nvSpPr>
        <p:spPr>
          <a:xfrm>
            <a:off x="137635" y="69537"/>
            <a:ext cx="3599793" cy="531073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b="1" lang="en" sz="18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Avaliar o modelo final</a:t>
            </a:r>
            <a:endParaRPr b="1" sz="18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28" name="Google Shape;528;p29"/>
          <p:cNvSpPr txBox="1"/>
          <p:nvPr/>
        </p:nvSpPr>
        <p:spPr>
          <a:xfrm>
            <a:off x="5602513" y="476370"/>
            <a:ext cx="3447395" cy="41549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Limite do Cheque Especial = </a:t>
            </a:r>
            <a:r>
              <a:rPr b="0" i="0" lang="en" sz="12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-2636,56049 + 0,5757*Salário + 1,015*Limite de Crédito Imediato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Interpretação do coeficiente de regressão: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• 0,5757 é o aumento esperado do Limite do Cheque Especial correspondente ao aumento de 1 unidade no Salário, quando seu Limite de Crédito Imediato é considerado constante.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• Similarmente, 1,015 é o aumento esperado do Limite do Cheque Especial correspondente ao aumento de 1 unidade do Limite de Crédito Imediato, quando o Salário é mantido constante.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Interpretação do R2 ajustado: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• 81% da variabilidade do Limite do Cheque Especial é explicada pelas variáveis Salário e Limite de Crédito Imediato pela Regressão Linear Múltipla.</a:t>
            </a:r>
            <a:endParaRPr/>
          </a:p>
        </p:txBody>
      </p:sp>
      <p:sp>
        <p:nvSpPr>
          <p:cNvPr id="529" name="Google Shape;529;p29"/>
          <p:cNvSpPr txBox="1"/>
          <p:nvPr/>
        </p:nvSpPr>
        <p:spPr>
          <a:xfrm>
            <a:off x="137636" y="476370"/>
            <a:ext cx="3200652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Interpretação do Modelo Final (escolhido).</a:t>
            </a:r>
            <a:endParaRPr/>
          </a:p>
        </p:txBody>
      </p:sp>
      <p:pic>
        <p:nvPicPr>
          <p:cNvPr id="530" name="Google Shape;530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4092" y="862730"/>
            <a:ext cx="5320732" cy="35631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5" name="Google Shape;535;p30"/>
          <p:cNvPicPr preferRelativeResize="0"/>
          <p:nvPr/>
        </p:nvPicPr>
        <p:blipFill rotWithShape="1">
          <a:blip r:embed="rId3">
            <a:alphaModFix/>
          </a:blip>
          <a:srcRect b="0" l="465" r="464" t="0"/>
          <a:stretch/>
        </p:blipFill>
        <p:spPr>
          <a:xfrm>
            <a:off x="1439835" y="2171025"/>
            <a:ext cx="1633345" cy="801450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30"/>
          <p:cNvSpPr txBox="1"/>
          <p:nvPr>
            <p:ph type="title"/>
          </p:nvPr>
        </p:nvSpPr>
        <p:spPr>
          <a:xfrm>
            <a:off x="3876707" y="1925044"/>
            <a:ext cx="4652700" cy="135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/>
              <a:t>Regressão Linear Múltipla - Prática</a:t>
            </a:r>
            <a:endParaRPr/>
          </a:p>
        </p:txBody>
      </p:sp>
      <p:sp>
        <p:nvSpPr>
          <p:cNvPr id="537" name="Google Shape;537;p30"/>
          <p:cNvSpPr txBox="1"/>
          <p:nvPr/>
        </p:nvSpPr>
        <p:spPr>
          <a:xfrm>
            <a:off x="-1455587" y="183817"/>
            <a:ext cx="4652700" cy="135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 fontScale="97500"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2564"/>
              <a:buFont typeface="Raleway ExtraBold"/>
              <a:buNone/>
            </a:pPr>
            <a:r>
              <a:rPr b="0" i="0" lang="en" sz="3300" u="none" cap="none" strike="noStrike">
                <a:solidFill>
                  <a:schemeClr val="lt1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Aula 11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" name="Google Shape;542;p31"/>
          <p:cNvPicPr preferRelativeResize="0"/>
          <p:nvPr/>
        </p:nvPicPr>
        <p:blipFill rotWithShape="1">
          <a:blip r:embed="rId3">
            <a:alphaModFix/>
          </a:blip>
          <a:srcRect b="0" l="465" r="464" t="0"/>
          <a:stretch/>
        </p:blipFill>
        <p:spPr>
          <a:xfrm>
            <a:off x="1439835" y="2171025"/>
            <a:ext cx="1633345" cy="801450"/>
          </a:xfrm>
          <a:prstGeom prst="rect">
            <a:avLst/>
          </a:prstGeom>
          <a:noFill/>
          <a:ln>
            <a:noFill/>
          </a:ln>
        </p:spPr>
      </p:pic>
      <p:sp>
        <p:nvSpPr>
          <p:cNvPr id="543" name="Google Shape;543;p31"/>
          <p:cNvSpPr txBox="1"/>
          <p:nvPr>
            <p:ph type="title"/>
          </p:nvPr>
        </p:nvSpPr>
        <p:spPr>
          <a:xfrm>
            <a:off x="3876707" y="1925044"/>
            <a:ext cx="4652700" cy="135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Regressão Linear Múltipla – Exercício Alunos</a:t>
            </a:r>
            <a:endParaRPr/>
          </a:p>
        </p:txBody>
      </p:sp>
      <p:sp>
        <p:nvSpPr>
          <p:cNvPr id="544" name="Google Shape;544;p31"/>
          <p:cNvSpPr txBox="1"/>
          <p:nvPr/>
        </p:nvSpPr>
        <p:spPr>
          <a:xfrm>
            <a:off x="-1455587" y="183817"/>
            <a:ext cx="4652700" cy="135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 fontScale="97500"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2564"/>
              <a:buFont typeface="Raleway ExtraBold"/>
              <a:buNone/>
            </a:pPr>
            <a:r>
              <a:rPr b="0" i="0" lang="en" sz="3300" u="none" cap="none" strike="noStrike">
                <a:solidFill>
                  <a:schemeClr val="lt1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Aula 12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32"/>
          <p:cNvSpPr txBox="1"/>
          <p:nvPr>
            <p:ph type="title"/>
          </p:nvPr>
        </p:nvSpPr>
        <p:spPr>
          <a:xfrm>
            <a:off x="159406" y="69537"/>
            <a:ext cx="3922941" cy="430193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en" sz="2400"/>
              <a:t>Exercício Prático</a:t>
            </a:r>
            <a:endParaRPr sz="2400"/>
          </a:p>
        </p:txBody>
      </p:sp>
      <p:sp>
        <p:nvSpPr>
          <p:cNvPr id="550" name="Google Shape;550;p32"/>
          <p:cNvSpPr txBox="1"/>
          <p:nvPr/>
        </p:nvSpPr>
        <p:spPr>
          <a:xfrm>
            <a:off x="159406" y="180328"/>
            <a:ext cx="8440308" cy="2292336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Raleway ExtraBold"/>
              <a:buNone/>
            </a:pPr>
            <a:r>
              <a:rPr b="0" i="0" lang="en" sz="18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A DNC solicitou a você que com os dados de Investimento, Investimento em Marketing e Gastos </a:t>
            </a:r>
            <a:r>
              <a:rPr lang="en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Administrativos</a:t>
            </a:r>
            <a:r>
              <a:rPr b="0" i="0" lang="en" sz="18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 seja possível prever o lucro da escola.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Raleway ExtraBold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Raleway ExtraBold"/>
              <a:buNone/>
            </a:pPr>
            <a:r>
              <a:rPr b="0" i="0" lang="en" sz="18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Faça a análise desses dados e utilize algum método de seleção de variáveis para adicionar ao modelo somente as variáveis explicativas que tenham o p-value até 5%.</a:t>
            </a:r>
            <a:endParaRPr b="0" i="0" sz="1800" u="none" cap="none" strike="noStrik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5" name="Google Shape;555;p33"/>
          <p:cNvPicPr preferRelativeResize="0"/>
          <p:nvPr/>
        </p:nvPicPr>
        <p:blipFill rotWithShape="1">
          <a:blip r:embed="rId3">
            <a:alphaModFix/>
          </a:blip>
          <a:srcRect b="0" l="465" r="464" t="0"/>
          <a:stretch/>
        </p:blipFill>
        <p:spPr>
          <a:xfrm>
            <a:off x="1439835" y="2171025"/>
            <a:ext cx="1633345" cy="801450"/>
          </a:xfrm>
          <a:prstGeom prst="rect">
            <a:avLst/>
          </a:prstGeom>
          <a:noFill/>
          <a:ln>
            <a:noFill/>
          </a:ln>
        </p:spPr>
      </p:pic>
      <p:sp>
        <p:nvSpPr>
          <p:cNvPr id="556" name="Google Shape;556;p33"/>
          <p:cNvSpPr txBox="1"/>
          <p:nvPr>
            <p:ph type="title"/>
          </p:nvPr>
        </p:nvSpPr>
        <p:spPr>
          <a:xfrm>
            <a:off x="3876707" y="1925044"/>
            <a:ext cx="4652700" cy="135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/>
              <a:t>Regressão Linear Múltipla – Gabarito</a:t>
            </a:r>
            <a:endParaRPr/>
          </a:p>
        </p:txBody>
      </p:sp>
      <p:sp>
        <p:nvSpPr>
          <p:cNvPr id="557" name="Google Shape;557;p33"/>
          <p:cNvSpPr txBox="1"/>
          <p:nvPr/>
        </p:nvSpPr>
        <p:spPr>
          <a:xfrm>
            <a:off x="-1455587" y="183817"/>
            <a:ext cx="4652700" cy="135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 fontScale="97500"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2564"/>
              <a:buFont typeface="Raleway ExtraBold"/>
              <a:buNone/>
            </a:pPr>
            <a:r>
              <a:rPr b="0" i="0" lang="en" sz="3300" u="none" cap="none" strike="noStrike">
                <a:solidFill>
                  <a:schemeClr val="lt1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Aula 13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2" name="Google Shape;562;p34"/>
          <p:cNvPicPr preferRelativeResize="0"/>
          <p:nvPr/>
        </p:nvPicPr>
        <p:blipFill rotWithShape="1">
          <a:blip r:embed="rId3">
            <a:alphaModFix/>
          </a:blip>
          <a:srcRect b="0" l="465" r="464" t="0"/>
          <a:stretch/>
        </p:blipFill>
        <p:spPr>
          <a:xfrm>
            <a:off x="1439835" y="2171025"/>
            <a:ext cx="1633345" cy="801450"/>
          </a:xfrm>
          <a:prstGeom prst="rect">
            <a:avLst/>
          </a:prstGeom>
          <a:noFill/>
          <a:ln>
            <a:noFill/>
          </a:ln>
        </p:spPr>
      </p:pic>
      <p:sp>
        <p:nvSpPr>
          <p:cNvPr id="563" name="Google Shape;563;p34"/>
          <p:cNvSpPr txBox="1"/>
          <p:nvPr>
            <p:ph type="title"/>
          </p:nvPr>
        </p:nvSpPr>
        <p:spPr>
          <a:xfrm>
            <a:off x="3876707" y="1925044"/>
            <a:ext cx="4652700" cy="135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/>
              <a:t>Variáveis Dummies - Teórica</a:t>
            </a:r>
            <a:endParaRPr/>
          </a:p>
        </p:txBody>
      </p:sp>
      <p:sp>
        <p:nvSpPr>
          <p:cNvPr id="564" name="Google Shape;564;p34"/>
          <p:cNvSpPr txBox="1"/>
          <p:nvPr/>
        </p:nvSpPr>
        <p:spPr>
          <a:xfrm>
            <a:off x="-1455587" y="183817"/>
            <a:ext cx="4652700" cy="135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 fontScale="97500"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2564"/>
              <a:buFont typeface="Raleway ExtraBold"/>
              <a:buNone/>
            </a:pPr>
            <a:r>
              <a:rPr b="0" i="0" lang="en" sz="3300" u="none" cap="none" strike="noStrike">
                <a:solidFill>
                  <a:schemeClr val="lt1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Aula 14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35"/>
          <p:cNvSpPr txBox="1"/>
          <p:nvPr>
            <p:ph type="title"/>
          </p:nvPr>
        </p:nvSpPr>
        <p:spPr>
          <a:xfrm>
            <a:off x="159406" y="69537"/>
            <a:ext cx="3922941" cy="430193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en" sz="2400"/>
              <a:t>Variável Dummy</a:t>
            </a:r>
            <a:endParaRPr sz="2400"/>
          </a:p>
        </p:txBody>
      </p:sp>
      <p:sp>
        <p:nvSpPr>
          <p:cNvPr id="570" name="Google Shape;570;p35"/>
          <p:cNvSpPr txBox="1"/>
          <p:nvPr/>
        </p:nvSpPr>
        <p:spPr>
          <a:xfrm>
            <a:off x="159406" y="450864"/>
            <a:ext cx="8440308" cy="595377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Raleway ExtraBold"/>
              <a:buNone/>
            </a:pPr>
            <a:r>
              <a:rPr b="0" i="0" lang="en" sz="16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Utilizamos até agora no modelo Regressão Linear apenas para variáveis quantitativas.</a:t>
            </a:r>
            <a:endParaRPr b="0" i="0" sz="1600" u="none" cap="none" strike="noStrik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71" name="Google Shape;571;p35"/>
          <p:cNvSpPr txBox="1"/>
          <p:nvPr/>
        </p:nvSpPr>
        <p:spPr>
          <a:xfrm>
            <a:off x="159406" y="1126775"/>
            <a:ext cx="8440308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6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Quando as variáveis são qualitativas, é necessário transformar as características em variáveis indicadoras (dummies), atribuindo a presença ou não da característica.</a:t>
            </a:r>
            <a:endParaRPr/>
          </a:p>
        </p:txBody>
      </p:sp>
      <p:pic>
        <p:nvPicPr>
          <p:cNvPr id="572" name="Google Shape;572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93535" y="1905454"/>
            <a:ext cx="4972050" cy="1695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7" name="Google Shape;577;p36"/>
          <p:cNvPicPr preferRelativeResize="0"/>
          <p:nvPr/>
        </p:nvPicPr>
        <p:blipFill rotWithShape="1">
          <a:blip r:embed="rId3">
            <a:alphaModFix/>
          </a:blip>
          <a:srcRect b="0" l="465" r="464" t="0"/>
          <a:stretch/>
        </p:blipFill>
        <p:spPr>
          <a:xfrm>
            <a:off x="1439835" y="2171025"/>
            <a:ext cx="1633345" cy="801450"/>
          </a:xfrm>
          <a:prstGeom prst="rect">
            <a:avLst/>
          </a:prstGeom>
          <a:noFill/>
          <a:ln>
            <a:noFill/>
          </a:ln>
        </p:spPr>
      </p:pic>
      <p:sp>
        <p:nvSpPr>
          <p:cNvPr id="578" name="Google Shape;578;p36"/>
          <p:cNvSpPr txBox="1"/>
          <p:nvPr>
            <p:ph type="title"/>
          </p:nvPr>
        </p:nvSpPr>
        <p:spPr>
          <a:xfrm>
            <a:off x="3876707" y="1925044"/>
            <a:ext cx="4652700" cy="135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/>
              <a:t>Variáveis Dummies - Prática</a:t>
            </a:r>
            <a:endParaRPr/>
          </a:p>
        </p:txBody>
      </p:sp>
      <p:sp>
        <p:nvSpPr>
          <p:cNvPr id="579" name="Google Shape;579;p36"/>
          <p:cNvSpPr txBox="1"/>
          <p:nvPr/>
        </p:nvSpPr>
        <p:spPr>
          <a:xfrm>
            <a:off x="-1455587" y="183817"/>
            <a:ext cx="4652700" cy="135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 fontScale="97500"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2564"/>
              <a:buFont typeface="Raleway ExtraBold"/>
              <a:buNone/>
            </a:pPr>
            <a:r>
              <a:rPr b="0" i="0" lang="en" sz="3300" u="none" cap="none" strike="noStrike">
                <a:solidFill>
                  <a:schemeClr val="lt1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Aula 15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1"/>
          <p:cNvSpPr txBox="1"/>
          <p:nvPr>
            <p:ph type="title"/>
          </p:nvPr>
        </p:nvSpPr>
        <p:spPr>
          <a:xfrm>
            <a:off x="159406" y="69537"/>
            <a:ext cx="6188508" cy="8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en" sz="2400"/>
              <a:t>O que é uma regressão linear?</a:t>
            </a:r>
            <a:endParaRPr sz="2400"/>
          </a:p>
        </p:txBody>
      </p:sp>
      <p:sp>
        <p:nvSpPr>
          <p:cNvPr id="292" name="Google Shape;292;p1"/>
          <p:cNvSpPr txBox="1"/>
          <p:nvPr/>
        </p:nvSpPr>
        <p:spPr>
          <a:xfrm>
            <a:off x="285689" y="815278"/>
            <a:ext cx="8698905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É uma equação para estimar um valor esperado (Variável Y), dados os valores de algumas outras variáveis X.</a:t>
            </a:r>
            <a:endParaRPr b="0" i="0" sz="14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descr="Regressão Linear | Aplicação do Algoritmo para Machine Learning" id="293" name="Google Shape;293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75167" y="2236639"/>
            <a:ext cx="3007179" cy="2251215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1"/>
          <p:cNvSpPr txBox="1"/>
          <p:nvPr/>
        </p:nvSpPr>
        <p:spPr>
          <a:xfrm>
            <a:off x="2346360" y="1727569"/>
            <a:ext cx="4264791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Quanto maior o apartamento, maior o preço dele</a:t>
            </a:r>
            <a:endParaRPr b="0" i="0" sz="14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4" name="Google Shape;584;p37"/>
          <p:cNvPicPr preferRelativeResize="0"/>
          <p:nvPr/>
        </p:nvPicPr>
        <p:blipFill rotWithShape="1">
          <a:blip r:embed="rId3">
            <a:alphaModFix/>
          </a:blip>
          <a:srcRect b="0" l="465" r="464" t="0"/>
          <a:stretch/>
        </p:blipFill>
        <p:spPr>
          <a:xfrm>
            <a:off x="1439835" y="2171025"/>
            <a:ext cx="1633345" cy="801450"/>
          </a:xfrm>
          <a:prstGeom prst="rect">
            <a:avLst/>
          </a:prstGeom>
          <a:noFill/>
          <a:ln>
            <a:noFill/>
          </a:ln>
        </p:spPr>
      </p:pic>
      <p:sp>
        <p:nvSpPr>
          <p:cNvPr id="585" name="Google Shape;585;p37"/>
          <p:cNvSpPr txBox="1"/>
          <p:nvPr>
            <p:ph type="title"/>
          </p:nvPr>
        </p:nvSpPr>
        <p:spPr>
          <a:xfrm>
            <a:off x="3876707" y="1925044"/>
            <a:ext cx="4652700" cy="135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/>
              <a:t>Variáveis Dummies – Exercício Alunos</a:t>
            </a:r>
            <a:endParaRPr/>
          </a:p>
        </p:txBody>
      </p:sp>
      <p:sp>
        <p:nvSpPr>
          <p:cNvPr id="586" name="Google Shape;586;p37"/>
          <p:cNvSpPr txBox="1"/>
          <p:nvPr/>
        </p:nvSpPr>
        <p:spPr>
          <a:xfrm>
            <a:off x="-1455587" y="183817"/>
            <a:ext cx="4652700" cy="135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 fontScale="97500"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2564"/>
              <a:buFont typeface="Raleway ExtraBold"/>
              <a:buNone/>
            </a:pPr>
            <a:r>
              <a:rPr b="0" i="0" lang="en" sz="3300" u="none" cap="none" strike="noStrike">
                <a:solidFill>
                  <a:schemeClr val="lt1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Aula 16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38"/>
          <p:cNvSpPr txBox="1"/>
          <p:nvPr>
            <p:ph type="title"/>
          </p:nvPr>
        </p:nvSpPr>
        <p:spPr>
          <a:xfrm>
            <a:off x="159406" y="69537"/>
            <a:ext cx="3922941" cy="430193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en" sz="2400"/>
              <a:t>Exercício Prático</a:t>
            </a:r>
            <a:endParaRPr sz="2400"/>
          </a:p>
        </p:txBody>
      </p:sp>
      <p:sp>
        <p:nvSpPr>
          <p:cNvPr id="592" name="Google Shape;592;p38"/>
          <p:cNvSpPr txBox="1"/>
          <p:nvPr/>
        </p:nvSpPr>
        <p:spPr>
          <a:xfrm>
            <a:off x="159406" y="906043"/>
            <a:ext cx="8440308" cy="857443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Raleway ExtraBold"/>
              <a:buNone/>
            </a:pPr>
            <a:r>
              <a:rPr b="0" i="0" lang="en" sz="18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O banco que solicitou o modelo de limite de crédito incluiu novas variáveis no dataset como escolaridade, gênero e Estado do cliente.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Raleway ExtraBold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Raleway ExtraBold"/>
              <a:buNone/>
            </a:pPr>
            <a:r>
              <a:rPr b="0" i="0" lang="en" sz="18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Faça as transformações necessárias nessas variáveis Dummies e tire o modelo OLS até que o modelo fique </a:t>
            </a:r>
            <a:r>
              <a:rPr lang="en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ajustado.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7" name="Google Shape;597;p39"/>
          <p:cNvPicPr preferRelativeResize="0"/>
          <p:nvPr/>
        </p:nvPicPr>
        <p:blipFill rotWithShape="1">
          <a:blip r:embed="rId3">
            <a:alphaModFix/>
          </a:blip>
          <a:srcRect b="0" l="465" r="464" t="0"/>
          <a:stretch/>
        </p:blipFill>
        <p:spPr>
          <a:xfrm>
            <a:off x="1439835" y="2171025"/>
            <a:ext cx="1633345" cy="801450"/>
          </a:xfrm>
          <a:prstGeom prst="rect">
            <a:avLst/>
          </a:prstGeom>
          <a:noFill/>
          <a:ln>
            <a:noFill/>
          </a:ln>
        </p:spPr>
      </p:pic>
      <p:sp>
        <p:nvSpPr>
          <p:cNvPr id="598" name="Google Shape;598;p39"/>
          <p:cNvSpPr txBox="1"/>
          <p:nvPr>
            <p:ph type="title"/>
          </p:nvPr>
        </p:nvSpPr>
        <p:spPr>
          <a:xfrm>
            <a:off x="3876707" y="1925044"/>
            <a:ext cx="4652700" cy="135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/>
              <a:t>Variáveis Dummies – Gabarito</a:t>
            </a:r>
            <a:endParaRPr/>
          </a:p>
        </p:txBody>
      </p:sp>
      <p:sp>
        <p:nvSpPr>
          <p:cNvPr id="599" name="Google Shape;599;p39"/>
          <p:cNvSpPr txBox="1"/>
          <p:nvPr/>
        </p:nvSpPr>
        <p:spPr>
          <a:xfrm>
            <a:off x="-1455587" y="183817"/>
            <a:ext cx="4652700" cy="135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 fontScale="97500"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2564"/>
              <a:buFont typeface="Raleway ExtraBold"/>
              <a:buNone/>
            </a:pPr>
            <a:r>
              <a:rPr b="0" i="0" lang="en" sz="3300" u="none" cap="none" strike="noStrike">
                <a:solidFill>
                  <a:schemeClr val="lt1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Aula 15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" name="Google Shape;604;p40"/>
          <p:cNvPicPr preferRelativeResize="0"/>
          <p:nvPr/>
        </p:nvPicPr>
        <p:blipFill rotWithShape="1">
          <a:blip r:embed="rId3">
            <a:alphaModFix/>
          </a:blip>
          <a:srcRect b="0" l="465" r="464" t="0"/>
          <a:stretch/>
        </p:blipFill>
        <p:spPr>
          <a:xfrm>
            <a:off x="1439835" y="2171025"/>
            <a:ext cx="1633345" cy="801450"/>
          </a:xfrm>
          <a:prstGeom prst="rect">
            <a:avLst/>
          </a:prstGeom>
          <a:noFill/>
          <a:ln>
            <a:noFill/>
          </a:ln>
        </p:spPr>
      </p:pic>
      <p:sp>
        <p:nvSpPr>
          <p:cNvPr id="605" name="Google Shape;605;p40"/>
          <p:cNvSpPr txBox="1"/>
          <p:nvPr>
            <p:ph type="title"/>
          </p:nvPr>
        </p:nvSpPr>
        <p:spPr>
          <a:xfrm>
            <a:off x="3876707" y="1925044"/>
            <a:ext cx="4652700" cy="135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Introdução à Regressão Linear em SkLearn</a:t>
            </a:r>
            <a:endParaRPr/>
          </a:p>
        </p:txBody>
      </p:sp>
      <p:sp>
        <p:nvSpPr>
          <p:cNvPr id="606" name="Google Shape;606;p40"/>
          <p:cNvSpPr txBox="1"/>
          <p:nvPr/>
        </p:nvSpPr>
        <p:spPr>
          <a:xfrm>
            <a:off x="-1455587" y="183817"/>
            <a:ext cx="4652700" cy="135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 fontScale="97500"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2564"/>
              <a:buFont typeface="Raleway ExtraBold"/>
              <a:buNone/>
            </a:pPr>
            <a:r>
              <a:rPr b="0" i="0" lang="en" sz="3300" u="none" cap="none" strike="noStrike">
                <a:solidFill>
                  <a:schemeClr val="lt1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Aula 16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41"/>
          <p:cNvSpPr txBox="1"/>
          <p:nvPr>
            <p:ph type="title"/>
          </p:nvPr>
        </p:nvSpPr>
        <p:spPr>
          <a:xfrm>
            <a:off x="159406" y="69537"/>
            <a:ext cx="2961165" cy="430193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en" sz="2400"/>
              <a:t>Biblioteca Sklearn</a:t>
            </a:r>
            <a:endParaRPr sz="2400"/>
          </a:p>
        </p:txBody>
      </p:sp>
      <p:pic>
        <p:nvPicPr>
          <p:cNvPr descr="Logo do scikit-learn" id="612" name="Google Shape;612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9486" y="499730"/>
            <a:ext cx="2441575" cy="1397051"/>
          </a:xfrm>
          <a:prstGeom prst="rect">
            <a:avLst/>
          </a:prstGeom>
          <a:noFill/>
          <a:ln>
            <a:noFill/>
          </a:ln>
        </p:spPr>
      </p:pic>
      <p:sp>
        <p:nvSpPr>
          <p:cNvPr id="613" name="Google Shape;613;p41"/>
          <p:cNvSpPr txBox="1"/>
          <p:nvPr/>
        </p:nvSpPr>
        <p:spPr>
          <a:xfrm>
            <a:off x="159406" y="2034586"/>
            <a:ext cx="5421337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Biblioteca criada para à aplicação prática de Machine Learning</a:t>
            </a:r>
            <a:endParaRPr b="0" i="0" sz="1400" u="none" cap="none" strike="noStrik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14" name="Google Shape;614;p41"/>
          <p:cNvSpPr txBox="1"/>
          <p:nvPr/>
        </p:nvSpPr>
        <p:spPr>
          <a:xfrm>
            <a:off x="159406" y="2571750"/>
            <a:ext cx="6575223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Dispoõe de ferramentas simples e eficientes para análise preditiva de dados.</a:t>
            </a:r>
            <a:endParaRPr b="0" i="0" sz="1400" u="none" cap="none" strike="noStrik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15" name="Google Shape;615;p41"/>
          <p:cNvSpPr txBox="1"/>
          <p:nvPr/>
        </p:nvSpPr>
        <p:spPr>
          <a:xfrm>
            <a:off x="159406" y="3030833"/>
            <a:ext cx="6575223" cy="16927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4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Utilizada para: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en" sz="14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Regressão</a:t>
            </a:r>
            <a:endParaRPr/>
          </a:p>
          <a:p>
            <a:pPr indent="-25400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en" sz="14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Classificação</a:t>
            </a:r>
            <a:endParaRPr/>
          </a:p>
          <a:p>
            <a:pPr indent="-25400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en" sz="14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Clusterização</a:t>
            </a:r>
            <a:endParaRPr/>
          </a:p>
          <a:p>
            <a:pPr indent="-25400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en" sz="14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Redução de Dimensionalidade</a:t>
            </a:r>
            <a:endParaRPr/>
          </a:p>
          <a:p>
            <a:pPr indent="-25400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en" sz="14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Ajuste de Parâmetros</a:t>
            </a:r>
            <a:endParaRPr b="0" i="0" sz="1400" u="none" cap="none" strike="noStrik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42"/>
          <p:cNvSpPr txBox="1"/>
          <p:nvPr>
            <p:ph type="title"/>
          </p:nvPr>
        </p:nvSpPr>
        <p:spPr>
          <a:xfrm>
            <a:off x="159406" y="69537"/>
            <a:ext cx="4412594" cy="430193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71296"/>
              <a:buNone/>
            </a:pPr>
            <a:r>
              <a:rPr lang="en" sz="2400"/>
              <a:t>Normalização e Padronização </a:t>
            </a:r>
            <a:endParaRPr sz="2400"/>
          </a:p>
        </p:txBody>
      </p:sp>
      <p:sp>
        <p:nvSpPr>
          <p:cNvPr id="621" name="Google Shape;621;p42"/>
          <p:cNvSpPr txBox="1"/>
          <p:nvPr/>
        </p:nvSpPr>
        <p:spPr>
          <a:xfrm>
            <a:off x="1298777" y="2571750"/>
            <a:ext cx="1720194" cy="430193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Raleway ExtraBold"/>
              <a:buNone/>
            </a:pPr>
            <a:r>
              <a:rPr b="0" i="0" lang="en" sz="1800" u="none" cap="none" strike="noStrik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Normalização</a:t>
            </a:r>
            <a:endParaRPr/>
          </a:p>
        </p:txBody>
      </p:sp>
      <p:sp>
        <p:nvSpPr>
          <p:cNvPr id="622" name="Google Shape;622;p42"/>
          <p:cNvSpPr txBox="1"/>
          <p:nvPr/>
        </p:nvSpPr>
        <p:spPr>
          <a:xfrm>
            <a:off x="474422" y="3092775"/>
            <a:ext cx="3454651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Coloca as variáveis em uma escala de 0 a 1</a:t>
            </a:r>
            <a:endParaRPr b="0" i="0" sz="1400" u="none" cap="none" strike="noStrik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23" name="Google Shape;623;p42"/>
          <p:cNvSpPr txBox="1"/>
          <p:nvPr/>
        </p:nvSpPr>
        <p:spPr>
          <a:xfrm>
            <a:off x="159406" y="499730"/>
            <a:ext cx="739528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Ambas têm o mesmo objetivo: Transformar as variáveis na mesma ordem de grandeza.</a:t>
            </a:r>
            <a:endParaRPr b="0" i="0" sz="1400" u="none" cap="none" strike="noStrik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624" name="Google Shape;624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8698" y="878774"/>
            <a:ext cx="3826101" cy="1602144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Google Shape;625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95598" y="878774"/>
            <a:ext cx="3198152" cy="1602144"/>
          </a:xfrm>
          <a:prstGeom prst="rect">
            <a:avLst/>
          </a:prstGeom>
          <a:noFill/>
          <a:ln>
            <a:noFill/>
          </a:ln>
        </p:spPr>
      </p:pic>
      <p:sp>
        <p:nvSpPr>
          <p:cNvPr id="626" name="Google Shape;626;p42"/>
          <p:cNvSpPr txBox="1"/>
          <p:nvPr/>
        </p:nvSpPr>
        <p:spPr>
          <a:xfrm>
            <a:off x="5500663" y="2571749"/>
            <a:ext cx="1720194" cy="430193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Raleway ExtraBold"/>
              <a:buNone/>
            </a:pPr>
            <a:r>
              <a:rPr b="0" i="0" lang="en" sz="1800" u="none" cap="none" strike="noStrik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Padronização</a:t>
            </a:r>
            <a:endParaRPr b="0" i="0" sz="1800" u="none" cap="none" strike="noStrike">
              <a:solidFill>
                <a:schemeClr val="dk1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sp>
        <p:nvSpPr>
          <p:cNvPr id="627" name="Google Shape;627;p42"/>
          <p:cNvSpPr txBox="1"/>
          <p:nvPr/>
        </p:nvSpPr>
        <p:spPr>
          <a:xfrm>
            <a:off x="4633434" y="3092773"/>
            <a:ext cx="3454651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Coloca a média próxima a 0 e desvio padrão próximo a 1</a:t>
            </a:r>
            <a:endParaRPr b="0" i="0" sz="1400" u="none" cap="none" strike="noStrik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628" name="Google Shape;628;p42"/>
          <p:cNvPicPr preferRelativeResize="0"/>
          <p:nvPr/>
        </p:nvPicPr>
        <p:blipFill rotWithShape="1">
          <a:blip r:embed="rId5">
            <a:alphaModFix/>
          </a:blip>
          <a:srcRect b="17122" l="0" r="0" t="0"/>
          <a:stretch/>
        </p:blipFill>
        <p:spPr>
          <a:xfrm>
            <a:off x="395061" y="3550325"/>
            <a:ext cx="3826101" cy="1232131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Google Shape;629;p4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572000" y="3608895"/>
            <a:ext cx="3374053" cy="11149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43"/>
          <p:cNvSpPr txBox="1"/>
          <p:nvPr>
            <p:ph type="title"/>
          </p:nvPr>
        </p:nvSpPr>
        <p:spPr>
          <a:xfrm>
            <a:off x="159406" y="69537"/>
            <a:ext cx="4412594" cy="430193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en" sz="2400"/>
              <a:t>Bases de treino e teste</a:t>
            </a:r>
            <a:endParaRPr sz="2400"/>
          </a:p>
        </p:txBody>
      </p:sp>
      <p:sp>
        <p:nvSpPr>
          <p:cNvPr id="635" name="Google Shape;635;p43"/>
          <p:cNvSpPr txBox="1"/>
          <p:nvPr/>
        </p:nvSpPr>
        <p:spPr>
          <a:xfrm>
            <a:off x="159406" y="499730"/>
            <a:ext cx="7395280" cy="1169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Para testar se nosso modelo funcionará em dados diferentes, separamos nosso dataset em 2: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1" i="0" lang="en" sz="14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Base de Teste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1" i="0" lang="en" sz="14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Base de Treino</a:t>
            </a:r>
            <a:endParaRPr b="1" i="0" sz="1400" u="none" cap="none" strike="noStrik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636" name="Google Shape;636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42912" y="2941864"/>
            <a:ext cx="645581" cy="645581"/>
          </a:xfrm>
          <a:prstGeom prst="rect">
            <a:avLst/>
          </a:prstGeom>
          <a:noFill/>
          <a:ln>
            <a:noFill/>
          </a:ln>
        </p:spPr>
      </p:pic>
      <p:sp>
        <p:nvSpPr>
          <p:cNvPr id="637" name="Google Shape;637;p43"/>
          <p:cNvSpPr txBox="1"/>
          <p:nvPr/>
        </p:nvSpPr>
        <p:spPr>
          <a:xfrm>
            <a:off x="1565678" y="2418644"/>
            <a:ext cx="1600048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4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Dataset com todos os dados</a:t>
            </a:r>
            <a:endParaRPr b="1" i="0" sz="1400" u="none" cap="none" strike="noStrik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638" name="Google Shape;638;p43"/>
          <p:cNvCxnSpPr/>
          <p:nvPr/>
        </p:nvCxnSpPr>
        <p:spPr>
          <a:xfrm flipH="1" rot="10800000">
            <a:off x="3040743" y="2571750"/>
            <a:ext cx="2000358" cy="614136"/>
          </a:xfrm>
          <a:prstGeom prst="straightConnector1">
            <a:avLst/>
          </a:prstGeom>
          <a:noFill/>
          <a:ln cap="flat" cmpd="sng" w="9525">
            <a:solidFill>
              <a:srgbClr val="056CF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639" name="Google Shape;639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78900" y="2233237"/>
            <a:ext cx="523221" cy="523221"/>
          </a:xfrm>
          <a:prstGeom prst="rect">
            <a:avLst/>
          </a:prstGeom>
          <a:noFill/>
          <a:ln>
            <a:noFill/>
          </a:ln>
        </p:spPr>
      </p:pic>
      <p:sp>
        <p:nvSpPr>
          <p:cNvPr id="640" name="Google Shape;640;p43"/>
          <p:cNvSpPr txBox="1"/>
          <p:nvPr/>
        </p:nvSpPr>
        <p:spPr>
          <a:xfrm>
            <a:off x="4997904" y="1712732"/>
            <a:ext cx="1797604" cy="4770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4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Base de treino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1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(70% a 80% dos dados)</a:t>
            </a:r>
            <a:endParaRPr b="1" i="0" sz="1100" u="none" cap="none" strike="noStrik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641" name="Google Shape;641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00900" y="3832390"/>
            <a:ext cx="523221" cy="52322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42" name="Google Shape;642;p43"/>
          <p:cNvCxnSpPr/>
          <p:nvPr/>
        </p:nvCxnSpPr>
        <p:spPr>
          <a:xfrm>
            <a:off x="3040743" y="3284464"/>
            <a:ext cx="2000358" cy="803891"/>
          </a:xfrm>
          <a:prstGeom prst="straightConnector1">
            <a:avLst/>
          </a:prstGeom>
          <a:noFill/>
          <a:ln cap="flat" cmpd="sng" w="9525">
            <a:solidFill>
              <a:srgbClr val="056CF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43" name="Google Shape;643;p43"/>
          <p:cNvSpPr txBox="1"/>
          <p:nvPr/>
        </p:nvSpPr>
        <p:spPr>
          <a:xfrm>
            <a:off x="4997904" y="3320416"/>
            <a:ext cx="1797604" cy="4770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4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Base de teste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1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(20% a 30% dos dados)</a:t>
            </a:r>
            <a:endParaRPr b="1" i="0" sz="1100" u="none" cap="none" strike="noStrik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644" name="Google Shape;644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72287" y="2189786"/>
            <a:ext cx="523221" cy="523221"/>
          </a:xfrm>
          <a:prstGeom prst="rect">
            <a:avLst/>
          </a:prstGeom>
          <a:noFill/>
          <a:ln>
            <a:noFill/>
          </a:ln>
        </p:spPr>
      </p:pic>
      <p:sp>
        <p:nvSpPr>
          <p:cNvPr id="645" name="Google Shape;645;p43"/>
          <p:cNvSpPr txBox="1"/>
          <p:nvPr/>
        </p:nvSpPr>
        <p:spPr>
          <a:xfrm>
            <a:off x="5041101" y="2747926"/>
            <a:ext cx="798817" cy="2833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2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X_treino</a:t>
            </a:r>
            <a:endParaRPr b="1" i="0" sz="1200" u="none" cap="none" strike="noStrik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46" name="Google Shape;646;p43"/>
          <p:cNvSpPr txBox="1"/>
          <p:nvPr/>
        </p:nvSpPr>
        <p:spPr>
          <a:xfrm>
            <a:off x="6134488" y="2747927"/>
            <a:ext cx="798817" cy="2833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2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y_treino</a:t>
            </a:r>
            <a:endParaRPr b="1" i="0" sz="1200" u="none" cap="none" strike="noStrik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47" name="Google Shape;647;p43"/>
          <p:cNvSpPr txBox="1"/>
          <p:nvPr/>
        </p:nvSpPr>
        <p:spPr>
          <a:xfrm>
            <a:off x="5048500" y="4384785"/>
            <a:ext cx="798817" cy="2833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2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X_teste</a:t>
            </a:r>
            <a:endParaRPr b="1" i="0" sz="1200" u="none" cap="none" strike="noStrik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648" name="Google Shape;648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08675" y="3797470"/>
            <a:ext cx="523221" cy="523221"/>
          </a:xfrm>
          <a:prstGeom prst="rect">
            <a:avLst/>
          </a:prstGeom>
          <a:noFill/>
          <a:ln>
            <a:noFill/>
          </a:ln>
        </p:spPr>
      </p:pic>
      <p:sp>
        <p:nvSpPr>
          <p:cNvPr id="649" name="Google Shape;649;p43"/>
          <p:cNvSpPr txBox="1"/>
          <p:nvPr/>
        </p:nvSpPr>
        <p:spPr>
          <a:xfrm>
            <a:off x="6170876" y="4355611"/>
            <a:ext cx="798817" cy="2833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2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y_teste</a:t>
            </a:r>
            <a:endParaRPr b="1" i="0" sz="1200" u="none" cap="none" strike="noStrik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50" name="Google Shape;650;p43"/>
          <p:cNvSpPr txBox="1"/>
          <p:nvPr/>
        </p:nvSpPr>
        <p:spPr>
          <a:xfrm>
            <a:off x="3386676" y="3081287"/>
            <a:ext cx="1451429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4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Train Test split</a:t>
            </a:r>
            <a:endParaRPr b="1" i="0" sz="1400" u="none" cap="none" strike="noStrik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44"/>
          <p:cNvSpPr txBox="1"/>
          <p:nvPr>
            <p:ph type="title"/>
          </p:nvPr>
        </p:nvSpPr>
        <p:spPr>
          <a:xfrm>
            <a:off x="159406" y="69537"/>
            <a:ext cx="4412594" cy="430193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en" sz="2400"/>
              <a:t>Métricas de Avaliação</a:t>
            </a:r>
            <a:endParaRPr sz="2400"/>
          </a:p>
        </p:txBody>
      </p:sp>
      <p:sp>
        <p:nvSpPr>
          <p:cNvPr id="656" name="Google Shape;656;p44"/>
          <p:cNvSpPr txBox="1"/>
          <p:nvPr/>
        </p:nvSpPr>
        <p:spPr>
          <a:xfrm>
            <a:off x="159406" y="499730"/>
            <a:ext cx="739528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Para saber os resultados do modelo de Regressão Linear, utilizamos algumas métricas</a:t>
            </a:r>
            <a:endParaRPr/>
          </a:p>
        </p:txBody>
      </p:sp>
      <p:sp>
        <p:nvSpPr>
          <p:cNvPr id="657" name="Google Shape;657;p44"/>
          <p:cNvSpPr txBox="1"/>
          <p:nvPr/>
        </p:nvSpPr>
        <p:spPr>
          <a:xfrm>
            <a:off x="159405" y="1351465"/>
            <a:ext cx="5907565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4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MAE (Erro absoluto médio): </a:t>
            </a:r>
            <a:r>
              <a:rPr b="0" i="0" lang="en" sz="14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é a média do valor absoluto dos erros</a:t>
            </a:r>
            <a:endParaRPr b="0" i="0" sz="1400" u="none" cap="none" strike="noStrik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58" name="Google Shape;658;p44"/>
          <p:cNvSpPr txBox="1"/>
          <p:nvPr/>
        </p:nvSpPr>
        <p:spPr>
          <a:xfrm>
            <a:off x="0" y="2146664"/>
            <a:ext cx="5907565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4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MSE (Erro Quadrático médio): </a:t>
            </a:r>
            <a:r>
              <a:rPr b="0" i="0" lang="en" sz="14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é a média dos erros quadráticos</a:t>
            </a:r>
            <a:endParaRPr b="0" i="0" sz="1400" u="none" cap="none" strike="noStrik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59" name="Google Shape;659;p44"/>
          <p:cNvSpPr txBox="1"/>
          <p:nvPr/>
        </p:nvSpPr>
        <p:spPr>
          <a:xfrm>
            <a:off x="210457" y="2941863"/>
            <a:ext cx="7634513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4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RMSE (Erro Médio Quadrático da Raíz): </a:t>
            </a:r>
            <a:r>
              <a:rPr b="0" i="0" lang="en" sz="14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é a raiz quadrada da média dos erros quadráticos</a:t>
            </a:r>
            <a:endParaRPr b="0" i="0" sz="1400" u="none" cap="none" strike="noStrik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4" name="Google Shape;664;p45"/>
          <p:cNvPicPr preferRelativeResize="0"/>
          <p:nvPr/>
        </p:nvPicPr>
        <p:blipFill rotWithShape="1">
          <a:blip r:embed="rId3">
            <a:alphaModFix/>
          </a:blip>
          <a:srcRect b="0" l="465" r="464" t="0"/>
          <a:stretch/>
        </p:blipFill>
        <p:spPr>
          <a:xfrm>
            <a:off x="1439835" y="2171025"/>
            <a:ext cx="1633345" cy="801450"/>
          </a:xfrm>
          <a:prstGeom prst="rect">
            <a:avLst/>
          </a:prstGeom>
          <a:noFill/>
          <a:ln>
            <a:noFill/>
          </a:ln>
        </p:spPr>
      </p:pic>
      <p:sp>
        <p:nvSpPr>
          <p:cNvPr id="665" name="Google Shape;665;p45"/>
          <p:cNvSpPr txBox="1"/>
          <p:nvPr>
            <p:ph type="title"/>
          </p:nvPr>
        </p:nvSpPr>
        <p:spPr>
          <a:xfrm>
            <a:off x="3876707" y="1925044"/>
            <a:ext cx="4652700" cy="135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/>
              <a:t>Regressão Linear Simples em SkLearn</a:t>
            </a:r>
            <a:endParaRPr/>
          </a:p>
        </p:txBody>
      </p:sp>
      <p:sp>
        <p:nvSpPr>
          <p:cNvPr id="666" name="Google Shape;666;p45"/>
          <p:cNvSpPr txBox="1"/>
          <p:nvPr/>
        </p:nvSpPr>
        <p:spPr>
          <a:xfrm>
            <a:off x="-1455587" y="183817"/>
            <a:ext cx="4652700" cy="135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 fontScale="97500"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2564"/>
              <a:buFont typeface="Raleway ExtraBold"/>
              <a:buNone/>
            </a:pPr>
            <a:r>
              <a:rPr b="0" i="0" lang="en" sz="3300" u="none" cap="none" strike="noStrike">
                <a:solidFill>
                  <a:schemeClr val="lt1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Aula 17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46"/>
          <p:cNvSpPr txBox="1"/>
          <p:nvPr>
            <p:ph type="title"/>
          </p:nvPr>
        </p:nvSpPr>
        <p:spPr>
          <a:xfrm>
            <a:off x="159406" y="69537"/>
            <a:ext cx="5551965" cy="430193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71296"/>
              <a:buNone/>
            </a:pPr>
            <a:r>
              <a:rPr lang="en" sz="2400"/>
              <a:t>Regressão Linear Simples com SkLearn</a:t>
            </a:r>
            <a:endParaRPr sz="2400"/>
          </a:p>
        </p:txBody>
      </p:sp>
      <p:pic>
        <p:nvPicPr>
          <p:cNvPr id="672" name="Google Shape;672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06626" y="3072492"/>
            <a:ext cx="645581" cy="645581"/>
          </a:xfrm>
          <a:prstGeom prst="rect">
            <a:avLst/>
          </a:prstGeom>
          <a:noFill/>
          <a:ln>
            <a:noFill/>
          </a:ln>
        </p:spPr>
      </p:pic>
      <p:sp>
        <p:nvSpPr>
          <p:cNvPr id="673" name="Google Shape;673;p46"/>
          <p:cNvSpPr txBox="1"/>
          <p:nvPr/>
        </p:nvSpPr>
        <p:spPr>
          <a:xfrm>
            <a:off x="1529392" y="2549272"/>
            <a:ext cx="1600048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4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Dataset com todos os dados</a:t>
            </a:r>
            <a:endParaRPr b="1" i="0" sz="1400" u="none" cap="none" strike="noStrik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674" name="Google Shape;674;p46"/>
          <p:cNvCxnSpPr/>
          <p:nvPr/>
        </p:nvCxnSpPr>
        <p:spPr>
          <a:xfrm flipH="1" rot="10800000">
            <a:off x="3004457" y="2702378"/>
            <a:ext cx="2000358" cy="614136"/>
          </a:xfrm>
          <a:prstGeom prst="straightConnector1">
            <a:avLst/>
          </a:prstGeom>
          <a:noFill/>
          <a:ln cap="flat" cmpd="sng" w="9525">
            <a:solidFill>
              <a:srgbClr val="056CF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675" name="Google Shape;675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42614" y="2363865"/>
            <a:ext cx="523221" cy="523221"/>
          </a:xfrm>
          <a:prstGeom prst="rect">
            <a:avLst/>
          </a:prstGeom>
          <a:noFill/>
          <a:ln>
            <a:noFill/>
          </a:ln>
        </p:spPr>
      </p:pic>
      <p:sp>
        <p:nvSpPr>
          <p:cNvPr id="676" name="Google Shape;676;p46"/>
          <p:cNvSpPr txBox="1"/>
          <p:nvPr/>
        </p:nvSpPr>
        <p:spPr>
          <a:xfrm>
            <a:off x="4961618" y="1843360"/>
            <a:ext cx="1797604" cy="4770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4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Base de treino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1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(70% a 80% dos dados)</a:t>
            </a:r>
            <a:endParaRPr b="1" i="0" sz="1100" u="none" cap="none" strike="noStrik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677" name="Google Shape;677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64614" y="3963018"/>
            <a:ext cx="523221" cy="52322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78" name="Google Shape;678;p46"/>
          <p:cNvCxnSpPr/>
          <p:nvPr/>
        </p:nvCxnSpPr>
        <p:spPr>
          <a:xfrm>
            <a:off x="3004457" y="3415092"/>
            <a:ext cx="2000358" cy="803891"/>
          </a:xfrm>
          <a:prstGeom prst="straightConnector1">
            <a:avLst/>
          </a:prstGeom>
          <a:noFill/>
          <a:ln cap="flat" cmpd="sng" w="9525">
            <a:solidFill>
              <a:srgbClr val="056CF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79" name="Google Shape;679;p46"/>
          <p:cNvSpPr txBox="1"/>
          <p:nvPr/>
        </p:nvSpPr>
        <p:spPr>
          <a:xfrm>
            <a:off x="4961618" y="3451044"/>
            <a:ext cx="1797604" cy="4770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4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Base de teste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1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(20% a 30% dos dados)</a:t>
            </a:r>
            <a:endParaRPr b="1" i="0" sz="1100" u="none" cap="none" strike="noStrik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680" name="Google Shape;680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36001" y="2320414"/>
            <a:ext cx="523221" cy="523221"/>
          </a:xfrm>
          <a:prstGeom prst="rect">
            <a:avLst/>
          </a:prstGeom>
          <a:noFill/>
          <a:ln>
            <a:noFill/>
          </a:ln>
        </p:spPr>
      </p:pic>
      <p:sp>
        <p:nvSpPr>
          <p:cNvPr id="681" name="Google Shape;681;p46"/>
          <p:cNvSpPr txBox="1"/>
          <p:nvPr/>
        </p:nvSpPr>
        <p:spPr>
          <a:xfrm>
            <a:off x="5004815" y="2878554"/>
            <a:ext cx="798817" cy="2833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2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X_treino</a:t>
            </a:r>
            <a:endParaRPr b="1" i="0" sz="1200" u="none" cap="none" strike="noStrik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82" name="Google Shape;682;p46"/>
          <p:cNvSpPr txBox="1"/>
          <p:nvPr/>
        </p:nvSpPr>
        <p:spPr>
          <a:xfrm>
            <a:off x="6098202" y="2878555"/>
            <a:ext cx="798817" cy="2833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2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y_treino</a:t>
            </a:r>
            <a:endParaRPr b="1" i="0" sz="1200" u="none" cap="none" strike="noStrik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83" name="Google Shape;683;p46"/>
          <p:cNvSpPr txBox="1"/>
          <p:nvPr/>
        </p:nvSpPr>
        <p:spPr>
          <a:xfrm>
            <a:off x="5012214" y="4515413"/>
            <a:ext cx="798817" cy="2833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2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X_teste</a:t>
            </a:r>
            <a:endParaRPr b="1" i="0" sz="1200" u="none" cap="none" strike="noStrik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684" name="Google Shape;684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72389" y="3928098"/>
            <a:ext cx="523221" cy="523221"/>
          </a:xfrm>
          <a:prstGeom prst="rect">
            <a:avLst/>
          </a:prstGeom>
          <a:noFill/>
          <a:ln>
            <a:noFill/>
          </a:ln>
        </p:spPr>
      </p:pic>
      <p:sp>
        <p:nvSpPr>
          <p:cNvPr id="685" name="Google Shape;685;p46"/>
          <p:cNvSpPr txBox="1"/>
          <p:nvPr/>
        </p:nvSpPr>
        <p:spPr>
          <a:xfrm>
            <a:off x="6134590" y="4486239"/>
            <a:ext cx="798817" cy="2833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2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y_teste</a:t>
            </a:r>
            <a:endParaRPr b="1" i="0" sz="1200" u="none" cap="none" strike="noStrik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86" name="Google Shape;686;p46"/>
          <p:cNvSpPr txBox="1"/>
          <p:nvPr/>
        </p:nvSpPr>
        <p:spPr>
          <a:xfrm>
            <a:off x="3350390" y="3211915"/>
            <a:ext cx="1451429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4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Train Test split</a:t>
            </a:r>
            <a:endParaRPr b="1" i="0" sz="1400" u="none" cap="none" strike="noStrik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87" name="Google Shape;687;p46"/>
          <p:cNvSpPr txBox="1"/>
          <p:nvPr/>
        </p:nvSpPr>
        <p:spPr>
          <a:xfrm>
            <a:off x="297543" y="580571"/>
            <a:ext cx="5938458" cy="9848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en" sz="14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Análise Descritiva</a:t>
            </a:r>
            <a:endParaRPr/>
          </a:p>
          <a:p>
            <a:pPr indent="-2349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en" sz="14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Análise Exploratória</a:t>
            </a:r>
            <a:endParaRPr/>
          </a:p>
          <a:p>
            <a:pPr indent="-2349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en" sz="14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Correlação entre a variável Target (Y) com a variável explicativa (X)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2"/>
          <p:cNvSpPr txBox="1"/>
          <p:nvPr>
            <p:ph type="title"/>
          </p:nvPr>
        </p:nvSpPr>
        <p:spPr>
          <a:xfrm>
            <a:off x="159406" y="69537"/>
            <a:ext cx="6188508" cy="8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en" sz="2400"/>
              <a:t>Onde </a:t>
            </a:r>
            <a:r>
              <a:rPr lang="en" sz="2400"/>
              <a:t>uso</a:t>
            </a:r>
            <a:r>
              <a:rPr lang="en" sz="2400"/>
              <a:t> a regressão  linear?</a:t>
            </a:r>
            <a:endParaRPr sz="2400"/>
          </a:p>
        </p:txBody>
      </p:sp>
      <p:sp>
        <p:nvSpPr>
          <p:cNvPr id="300" name="Google Shape;300;p2"/>
          <p:cNvSpPr txBox="1"/>
          <p:nvPr/>
        </p:nvSpPr>
        <p:spPr>
          <a:xfrm>
            <a:off x="5074933" y="739863"/>
            <a:ext cx="1224268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6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Exemplos</a:t>
            </a:r>
            <a:endParaRPr/>
          </a:p>
        </p:txBody>
      </p:sp>
      <p:sp>
        <p:nvSpPr>
          <p:cNvPr id="301" name="Google Shape;301;p2"/>
          <p:cNvSpPr/>
          <p:nvPr/>
        </p:nvSpPr>
        <p:spPr>
          <a:xfrm>
            <a:off x="3673549" y="1109367"/>
            <a:ext cx="563526" cy="531073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CBCBC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" name="Google Shape;302;p2"/>
          <p:cNvSpPr txBox="1"/>
          <p:nvPr/>
        </p:nvSpPr>
        <p:spPr>
          <a:xfrm>
            <a:off x="5110205" y="1139735"/>
            <a:ext cx="2658139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Predizer o valor do limite do cartão de crédito em função da renda do cliente.</a:t>
            </a:r>
            <a:endParaRPr b="0" i="0" sz="14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3" name="Google Shape;303;p2"/>
          <p:cNvSpPr txBox="1"/>
          <p:nvPr/>
        </p:nvSpPr>
        <p:spPr>
          <a:xfrm>
            <a:off x="561209" y="739863"/>
            <a:ext cx="1224268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6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Aplicação</a:t>
            </a:r>
            <a:endParaRPr b="1" i="0" sz="16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4" name="Google Shape;304;p2"/>
          <p:cNvSpPr txBox="1"/>
          <p:nvPr/>
        </p:nvSpPr>
        <p:spPr>
          <a:xfrm>
            <a:off x="561209" y="1139735"/>
            <a:ext cx="2658139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Área de Crédito do Segmento Bancário (Emissores de cartão de crédito).</a:t>
            </a:r>
            <a:endParaRPr b="0" i="0" sz="14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5" name="Google Shape;305;p2"/>
          <p:cNvSpPr txBox="1"/>
          <p:nvPr/>
        </p:nvSpPr>
        <p:spPr>
          <a:xfrm>
            <a:off x="5102865" y="2602484"/>
            <a:ext cx="1224268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6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Exemplos</a:t>
            </a:r>
            <a:endParaRPr/>
          </a:p>
        </p:txBody>
      </p:sp>
      <p:sp>
        <p:nvSpPr>
          <p:cNvPr id="306" name="Google Shape;306;p2"/>
          <p:cNvSpPr/>
          <p:nvPr/>
        </p:nvSpPr>
        <p:spPr>
          <a:xfrm>
            <a:off x="3701481" y="2971988"/>
            <a:ext cx="563526" cy="531073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CBCBC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2"/>
          <p:cNvSpPr txBox="1"/>
          <p:nvPr/>
        </p:nvSpPr>
        <p:spPr>
          <a:xfrm>
            <a:off x="5138137" y="3002356"/>
            <a:ext cx="2658139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Predizer o faturamento de um time Comercial com base na quantidade de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vendedores ativos.</a:t>
            </a:r>
            <a:endParaRPr b="0" i="0" sz="14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8" name="Google Shape;308;p2"/>
          <p:cNvSpPr txBox="1"/>
          <p:nvPr/>
        </p:nvSpPr>
        <p:spPr>
          <a:xfrm>
            <a:off x="589141" y="2602484"/>
            <a:ext cx="1224268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6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Aplicação</a:t>
            </a:r>
            <a:endParaRPr b="1" i="0" sz="16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9" name="Google Shape;309;p2"/>
          <p:cNvSpPr txBox="1"/>
          <p:nvPr/>
        </p:nvSpPr>
        <p:spPr>
          <a:xfrm>
            <a:off x="589141" y="3002356"/>
            <a:ext cx="2658139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Área de Planejamento Comercial.</a:t>
            </a:r>
            <a:endParaRPr b="0" i="0" sz="14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47"/>
          <p:cNvSpPr txBox="1"/>
          <p:nvPr>
            <p:ph type="title"/>
          </p:nvPr>
        </p:nvSpPr>
        <p:spPr>
          <a:xfrm>
            <a:off x="159406" y="69537"/>
            <a:ext cx="5551965" cy="430193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71296"/>
              <a:buNone/>
            </a:pPr>
            <a:r>
              <a:rPr lang="en" sz="2400"/>
              <a:t>Regressão Linear Simples com SkLearn</a:t>
            </a:r>
            <a:endParaRPr sz="2400"/>
          </a:p>
        </p:txBody>
      </p:sp>
      <p:pic>
        <p:nvPicPr>
          <p:cNvPr id="693" name="Google Shape;693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7940" y="2063749"/>
            <a:ext cx="645581" cy="645581"/>
          </a:xfrm>
          <a:prstGeom prst="rect">
            <a:avLst/>
          </a:prstGeom>
          <a:noFill/>
          <a:ln>
            <a:noFill/>
          </a:ln>
        </p:spPr>
      </p:pic>
      <p:sp>
        <p:nvSpPr>
          <p:cNvPr id="694" name="Google Shape;694;p47"/>
          <p:cNvSpPr txBox="1"/>
          <p:nvPr/>
        </p:nvSpPr>
        <p:spPr>
          <a:xfrm>
            <a:off x="70706" y="1540529"/>
            <a:ext cx="1600048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4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Dataset com todos os dados</a:t>
            </a:r>
            <a:endParaRPr b="1" i="0" sz="1400" u="none" cap="none" strike="noStrik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695" name="Google Shape;695;p47"/>
          <p:cNvCxnSpPr/>
          <p:nvPr/>
        </p:nvCxnSpPr>
        <p:spPr>
          <a:xfrm flipH="1" rot="10800000">
            <a:off x="1545771" y="1693635"/>
            <a:ext cx="2000358" cy="614136"/>
          </a:xfrm>
          <a:prstGeom prst="straightConnector1">
            <a:avLst/>
          </a:prstGeom>
          <a:noFill/>
          <a:ln cap="flat" cmpd="sng" w="9525">
            <a:solidFill>
              <a:srgbClr val="056CF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696" name="Google Shape;696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83928" y="1355122"/>
            <a:ext cx="523221" cy="523221"/>
          </a:xfrm>
          <a:prstGeom prst="rect">
            <a:avLst/>
          </a:prstGeom>
          <a:noFill/>
          <a:ln>
            <a:noFill/>
          </a:ln>
        </p:spPr>
      </p:pic>
      <p:sp>
        <p:nvSpPr>
          <p:cNvPr id="697" name="Google Shape;697;p47"/>
          <p:cNvSpPr txBox="1"/>
          <p:nvPr/>
        </p:nvSpPr>
        <p:spPr>
          <a:xfrm>
            <a:off x="3502932" y="834617"/>
            <a:ext cx="1797604" cy="4770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4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Base de treino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1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(70% a 80% dos dados)</a:t>
            </a:r>
            <a:endParaRPr b="1" i="0" sz="1100" u="none" cap="none" strike="noStrik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698" name="Google Shape;698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05928" y="2954275"/>
            <a:ext cx="523221" cy="52322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99" name="Google Shape;699;p47"/>
          <p:cNvCxnSpPr/>
          <p:nvPr/>
        </p:nvCxnSpPr>
        <p:spPr>
          <a:xfrm>
            <a:off x="1545771" y="2406349"/>
            <a:ext cx="2000358" cy="803891"/>
          </a:xfrm>
          <a:prstGeom prst="straightConnector1">
            <a:avLst/>
          </a:prstGeom>
          <a:noFill/>
          <a:ln cap="flat" cmpd="sng" w="9525">
            <a:solidFill>
              <a:srgbClr val="056CF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00" name="Google Shape;700;p47"/>
          <p:cNvSpPr txBox="1"/>
          <p:nvPr/>
        </p:nvSpPr>
        <p:spPr>
          <a:xfrm>
            <a:off x="3502932" y="2442301"/>
            <a:ext cx="1797604" cy="4770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4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Base de teste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1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(20% a 30% dos dados)</a:t>
            </a:r>
            <a:endParaRPr b="1" i="0" sz="1100" u="none" cap="none" strike="noStrik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701" name="Google Shape;701;p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77315" y="1311671"/>
            <a:ext cx="523221" cy="523221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47"/>
          <p:cNvSpPr txBox="1"/>
          <p:nvPr/>
        </p:nvSpPr>
        <p:spPr>
          <a:xfrm>
            <a:off x="3546129" y="1869811"/>
            <a:ext cx="798817" cy="2833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2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X_treino</a:t>
            </a:r>
            <a:endParaRPr b="1" i="0" sz="1200" u="none" cap="none" strike="noStrik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03" name="Google Shape;703;p47"/>
          <p:cNvSpPr txBox="1"/>
          <p:nvPr/>
        </p:nvSpPr>
        <p:spPr>
          <a:xfrm>
            <a:off x="4639516" y="1869812"/>
            <a:ext cx="798817" cy="2833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2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y_treino</a:t>
            </a:r>
            <a:endParaRPr b="1" i="0" sz="1200" u="none" cap="none" strike="noStrik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04" name="Google Shape;704;p47"/>
          <p:cNvSpPr txBox="1"/>
          <p:nvPr/>
        </p:nvSpPr>
        <p:spPr>
          <a:xfrm>
            <a:off x="3553528" y="3506670"/>
            <a:ext cx="798817" cy="2833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2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X_teste</a:t>
            </a:r>
            <a:endParaRPr b="1" i="0" sz="1200" u="none" cap="none" strike="noStrik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705" name="Google Shape;705;p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13703" y="2919355"/>
            <a:ext cx="523221" cy="523221"/>
          </a:xfrm>
          <a:prstGeom prst="rect">
            <a:avLst/>
          </a:prstGeom>
          <a:noFill/>
          <a:ln>
            <a:noFill/>
          </a:ln>
        </p:spPr>
      </p:pic>
      <p:sp>
        <p:nvSpPr>
          <p:cNvPr id="706" name="Google Shape;706;p47"/>
          <p:cNvSpPr txBox="1"/>
          <p:nvPr/>
        </p:nvSpPr>
        <p:spPr>
          <a:xfrm>
            <a:off x="4675904" y="3477496"/>
            <a:ext cx="798817" cy="2833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2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y_teste</a:t>
            </a:r>
            <a:endParaRPr b="1" i="0" sz="1200" u="none" cap="none" strike="noStrik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07" name="Google Shape;707;p47"/>
          <p:cNvSpPr txBox="1"/>
          <p:nvPr/>
        </p:nvSpPr>
        <p:spPr>
          <a:xfrm>
            <a:off x="1891704" y="2203172"/>
            <a:ext cx="1451429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4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Train Test split</a:t>
            </a:r>
            <a:endParaRPr b="1" i="0" sz="1400" u="none" cap="none" strike="noStrik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08" name="Google Shape;708;p47"/>
          <p:cNvSpPr/>
          <p:nvPr/>
        </p:nvSpPr>
        <p:spPr>
          <a:xfrm>
            <a:off x="5609771" y="1274710"/>
            <a:ext cx="398728" cy="684043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9E9E9"/>
          </a:solidFill>
          <a:ln cap="flat" cmpd="sng" w="25400">
            <a:solidFill>
              <a:srgbClr val="97979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9" name="Google Shape;709;p47"/>
          <p:cNvSpPr txBox="1"/>
          <p:nvPr/>
        </p:nvSpPr>
        <p:spPr>
          <a:xfrm>
            <a:off x="6008499" y="1073144"/>
            <a:ext cx="2706914" cy="1169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4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Métricas do modelo: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- R^2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- MAE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- MSE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- RMSE</a:t>
            </a:r>
            <a:endParaRPr b="0" i="0" sz="1400" u="none" cap="none" strike="noStrik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10" name="Google Shape;710;p47"/>
          <p:cNvSpPr txBox="1"/>
          <p:nvPr/>
        </p:nvSpPr>
        <p:spPr>
          <a:xfrm>
            <a:off x="6008499" y="2571750"/>
            <a:ext cx="2706914" cy="1169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4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Métricas do modelo: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- R^2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- MAE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- MSE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- RMSE</a:t>
            </a:r>
            <a:endParaRPr b="0" i="0" sz="1400" u="none" cap="none" strike="noStrik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11" name="Google Shape;711;p47"/>
          <p:cNvSpPr/>
          <p:nvPr/>
        </p:nvSpPr>
        <p:spPr>
          <a:xfrm>
            <a:off x="5609771" y="2900806"/>
            <a:ext cx="398728" cy="684043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9E9E9"/>
          </a:solidFill>
          <a:ln cap="flat" cmpd="sng" w="25400">
            <a:solidFill>
              <a:srgbClr val="97979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" name="Google Shape;716;p48"/>
          <p:cNvPicPr preferRelativeResize="0"/>
          <p:nvPr/>
        </p:nvPicPr>
        <p:blipFill rotWithShape="1">
          <a:blip r:embed="rId3">
            <a:alphaModFix/>
          </a:blip>
          <a:srcRect b="0" l="465" r="464" t="0"/>
          <a:stretch/>
        </p:blipFill>
        <p:spPr>
          <a:xfrm>
            <a:off x="1439835" y="2171025"/>
            <a:ext cx="1633345" cy="801450"/>
          </a:xfrm>
          <a:prstGeom prst="rect">
            <a:avLst/>
          </a:prstGeom>
          <a:noFill/>
          <a:ln>
            <a:noFill/>
          </a:ln>
        </p:spPr>
      </p:pic>
      <p:sp>
        <p:nvSpPr>
          <p:cNvPr id="717" name="Google Shape;717;p48"/>
          <p:cNvSpPr txBox="1"/>
          <p:nvPr>
            <p:ph type="title"/>
          </p:nvPr>
        </p:nvSpPr>
        <p:spPr>
          <a:xfrm>
            <a:off x="3876707" y="1925044"/>
            <a:ext cx="4652700" cy="135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Regressão Linear Simples em SkLearn – Aplicação Prática</a:t>
            </a:r>
            <a:endParaRPr/>
          </a:p>
        </p:txBody>
      </p:sp>
      <p:sp>
        <p:nvSpPr>
          <p:cNvPr id="718" name="Google Shape;718;p48"/>
          <p:cNvSpPr txBox="1"/>
          <p:nvPr/>
        </p:nvSpPr>
        <p:spPr>
          <a:xfrm>
            <a:off x="-1455587" y="183817"/>
            <a:ext cx="4652700" cy="135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 fontScale="97500"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2564"/>
              <a:buFont typeface="Raleway ExtraBold"/>
              <a:buNone/>
            </a:pPr>
            <a:r>
              <a:rPr b="0" i="0" lang="en" sz="3300" u="none" cap="none" strike="noStrike">
                <a:solidFill>
                  <a:schemeClr val="lt1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Aula 18</a:t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3" name="Google Shape;723;p49"/>
          <p:cNvPicPr preferRelativeResize="0"/>
          <p:nvPr/>
        </p:nvPicPr>
        <p:blipFill rotWithShape="1">
          <a:blip r:embed="rId3">
            <a:alphaModFix/>
          </a:blip>
          <a:srcRect b="0" l="465" r="464" t="0"/>
          <a:stretch/>
        </p:blipFill>
        <p:spPr>
          <a:xfrm>
            <a:off x="1439835" y="2171025"/>
            <a:ext cx="1633345" cy="801450"/>
          </a:xfrm>
          <a:prstGeom prst="rect">
            <a:avLst/>
          </a:prstGeom>
          <a:noFill/>
          <a:ln>
            <a:noFill/>
          </a:ln>
        </p:spPr>
      </p:pic>
      <p:sp>
        <p:nvSpPr>
          <p:cNvPr id="724" name="Google Shape;724;p49"/>
          <p:cNvSpPr txBox="1"/>
          <p:nvPr>
            <p:ph type="title"/>
          </p:nvPr>
        </p:nvSpPr>
        <p:spPr>
          <a:xfrm>
            <a:off x="3876707" y="1925044"/>
            <a:ext cx="4652700" cy="135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Regressão Linear Simples em SkLearn – Exercício Aluno</a:t>
            </a:r>
            <a:endParaRPr/>
          </a:p>
        </p:txBody>
      </p:sp>
      <p:sp>
        <p:nvSpPr>
          <p:cNvPr id="725" name="Google Shape;725;p49"/>
          <p:cNvSpPr txBox="1"/>
          <p:nvPr/>
        </p:nvSpPr>
        <p:spPr>
          <a:xfrm>
            <a:off x="-1455587" y="183817"/>
            <a:ext cx="4652700" cy="135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 fontScale="97500"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2564"/>
              <a:buFont typeface="Raleway ExtraBold"/>
              <a:buNone/>
            </a:pPr>
            <a:r>
              <a:rPr b="0" i="0" lang="en" sz="3300" u="none" cap="none" strike="noStrike">
                <a:solidFill>
                  <a:schemeClr val="lt1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Aula 19</a:t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50"/>
          <p:cNvSpPr txBox="1"/>
          <p:nvPr>
            <p:ph type="title"/>
          </p:nvPr>
        </p:nvSpPr>
        <p:spPr>
          <a:xfrm>
            <a:off x="159406" y="69537"/>
            <a:ext cx="3922941" cy="430193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en" sz="2400"/>
              <a:t>Exercício Prático</a:t>
            </a:r>
            <a:endParaRPr sz="2400"/>
          </a:p>
        </p:txBody>
      </p:sp>
      <p:sp>
        <p:nvSpPr>
          <p:cNvPr id="731" name="Google Shape;731;p50"/>
          <p:cNvSpPr txBox="1"/>
          <p:nvPr/>
        </p:nvSpPr>
        <p:spPr>
          <a:xfrm>
            <a:off x="159406" y="499730"/>
            <a:ext cx="8440308" cy="2787756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Raleway ExtraBold"/>
              <a:buNone/>
            </a:pPr>
            <a:r>
              <a:rPr b="0" i="0" lang="en" sz="18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O Ministério da Educação solicitou novamente a você uma previsão do percentual de alunos que serão aprovados no ano de 2017, tendo como base o ano de 2016.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Raleway ExtraBold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Raleway ExtraBold"/>
              <a:buNone/>
            </a:pPr>
            <a:r>
              <a:rPr b="0" i="0" lang="en" sz="18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Crie um modelo que consiga prever o valor de aprovação em 2016 com as aprovações de 2015.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Raleway ExtraBold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Raleway ExtraBold"/>
              <a:buNone/>
            </a:pPr>
            <a:r>
              <a:rPr b="0" i="0" lang="en" sz="18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Faça todo tratamento de dados aprendido e faça a regressão linear com Sklearn, normalize a base de dados e analise as métricas de R^2, MAE, MSE e RMSE do modelo.</a:t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6" name="Google Shape;736;p51"/>
          <p:cNvPicPr preferRelativeResize="0"/>
          <p:nvPr/>
        </p:nvPicPr>
        <p:blipFill rotWithShape="1">
          <a:blip r:embed="rId3">
            <a:alphaModFix/>
          </a:blip>
          <a:srcRect b="0" l="465" r="464" t="0"/>
          <a:stretch/>
        </p:blipFill>
        <p:spPr>
          <a:xfrm>
            <a:off x="1439835" y="2171025"/>
            <a:ext cx="1633345" cy="801450"/>
          </a:xfrm>
          <a:prstGeom prst="rect">
            <a:avLst/>
          </a:prstGeom>
          <a:noFill/>
          <a:ln>
            <a:noFill/>
          </a:ln>
        </p:spPr>
      </p:pic>
      <p:sp>
        <p:nvSpPr>
          <p:cNvPr id="737" name="Google Shape;737;p51"/>
          <p:cNvSpPr txBox="1"/>
          <p:nvPr>
            <p:ph type="title"/>
          </p:nvPr>
        </p:nvSpPr>
        <p:spPr>
          <a:xfrm>
            <a:off x="3876707" y="1925044"/>
            <a:ext cx="4652700" cy="135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Regressão Linear Simples em SkLearn – Gabarito</a:t>
            </a:r>
            <a:endParaRPr/>
          </a:p>
        </p:txBody>
      </p:sp>
      <p:sp>
        <p:nvSpPr>
          <p:cNvPr id="738" name="Google Shape;738;p51"/>
          <p:cNvSpPr txBox="1"/>
          <p:nvPr/>
        </p:nvSpPr>
        <p:spPr>
          <a:xfrm>
            <a:off x="-1455587" y="183817"/>
            <a:ext cx="4652700" cy="135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 fontScale="97500"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2564"/>
              <a:buFont typeface="Raleway ExtraBold"/>
              <a:buNone/>
            </a:pPr>
            <a:r>
              <a:rPr b="0" i="0" lang="en" sz="3300" u="none" cap="none" strike="noStrike">
                <a:solidFill>
                  <a:schemeClr val="lt1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Aula 20</a:t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3" name="Google Shape;743;p52"/>
          <p:cNvPicPr preferRelativeResize="0"/>
          <p:nvPr/>
        </p:nvPicPr>
        <p:blipFill rotWithShape="1">
          <a:blip r:embed="rId3">
            <a:alphaModFix/>
          </a:blip>
          <a:srcRect b="0" l="465" r="464" t="0"/>
          <a:stretch/>
        </p:blipFill>
        <p:spPr>
          <a:xfrm>
            <a:off x="1439835" y="2171025"/>
            <a:ext cx="1633345" cy="801450"/>
          </a:xfrm>
          <a:prstGeom prst="rect">
            <a:avLst/>
          </a:prstGeom>
          <a:noFill/>
          <a:ln>
            <a:noFill/>
          </a:ln>
        </p:spPr>
      </p:pic>
      <p:sp>
        <p:nvSpPr>
          <p:cNvPr id="744" name="Google Shape;744;p52"/>
          <p:cNvSpPr txBox="1"/>
          <p:nvPr>
            <p:ph type="title"/>
          </p:nvPr>
        </p:nvSpPr>
        <p:spPr>
          <a:xfrm>
            <a:off x="3876707" y="1925044"/>
            <a:ext cx="4652700" cy="135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/>
              <a:t>Regressão Linear Múltipla em SkLearn</a:t>
            </a:r>
            <a:endParaRPr/>
          </a:p>
        </p:txBody>
      </p:sp>
      <p:sp>
        <p:nvSpPr>
          <p:cNvPr id="745" name="Google Shape;745;p52"/>
          <p:cNvSpPr txBox="1"/>
          <p:nvPr/>
        </p:nvSpPr>
        <p:spPr>
          <a:xfrm>
            <a:off x="-1455587" y="183817"/>
            <a:ext cx="4652700" cy="135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 fontScale="97500"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2564"/>
              <a:buFont typeface="Raleway ExtraBold"/>
              <a:buNone/>
            </a:pPr>
            <a:r>
              <a:rPr b="0" i="0" lang="en" sz="3300" u="none" cap="none" strike="noStrike">
                <a:solidFill>
                  <a:schemeClr val="lt1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Aula 21</a:t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53"/>
          <p:cNvSpPr txBox="1"/>
          <p:nvPr>
            <p:ph type="title"/>
          </p:nvPr>
        </p:nvSpPr>
        <p:spPr>
          <a:xfrm>
            <a:off x="159406" y="69537"/>
            <a:ext cx="5551965" cy="430193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71296"/>
              <a:buNone/>
            </a:pPr>
            <a:r>
              <a:rPr lang="en" sz="2400"/>
              <a:t>Regressão Linear Múltipla com SkLearn</a:t>
            </a:r>
            <a:endParaRPr sz="2400"/>
          </a:p>
        </p:txBody>
      </p:sp>
      <p:pic>
        <p:nvPicPr>
          <p:cNvPr id="751" name="Google Shape;751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06626" y="3072492"/>
            <a:ext cx="645581" cy="645581"/>
          </a:xfrm>
          <a:prstGeom prst="rect">
            <a:avLst/>
          </a:prstGeom>
          <a:noFill/>
          <a:ln>
            <a:noFill/>
          </a:ln>
        </p:spPr>
      </p:pic>
      <p:sp>
        <p:nvSpPr>
          <p:cNvPr id="752" name="Google Shape;752;p53"/>
          <p:cNvSpPr txBox="1"/>
          <p:nvPr/>
        </p:nvSpPr>
        <p:spPr>
          <a:xfrm>
            <a:off x="1529392" y="2549272"/>
            <a:ext cx="1600048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4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Dataset com todos os dados</a:t>
            </a:r>
            <a:endParaRPr b="1" i="0" sz="1400" u="none" cap="none" strike="noStrik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753" name="Google Shape;753;p53"/>
          <p:cNvCxnSpPr/>
          <p:nvPr/>
        </p:nvCxnSpPr>
        <p:spPr>
          <a:xfrm flipH="1" rot="10800000">
            <a:off x="3004457" y="2702378"/>
            <a:ext cx="2000358" cy="614136"/>
          </a:xfrm>
          <a:prstGeom prst="straightConnector1">
            <a:avLst/>
          </a:prstGeom>
          <a:noFill/>
          <a:ln cap="flat" cmpd="sng" w="9525">
            <a:solidFill>
              <a:srgbClr val="056CF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754" name="Google Shape;754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42614" y="2363865"/>
            <a:ext cx="523221" cy="523221"/>
          </a:xfrm>
          <a:prstGeom prst="rect">
            <a:avLst/>
          </a:prstGeom>
          <a:noFill/>
          <a:ln>
            <a:noFill/>
          </a:ln>
        </p:spPr>
      </p:pic>
      <p:sp>
        <p:nvSpPr>
          <p:cNvPr id="755" name="Google Shape;755;p53"/>
          <p:cNvSpPr txBox="1"/>
          <p:nvPr/>
        </p:nvSpPr>
        <p:spPr>
          <a:xfrm>
            <a:off x="4961618" y="1843360"/>
            <a:ext cx="1797604" cy="4770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4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Base de treino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1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(70% a 80% dos dados)</a:t>
            </a:r>
            <a:endParaRPr b="1" i="0" sz="1100" u="none" cap="none" strike="noStrik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756" name="Google Shape;756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64614" y="3963018"/>
            <a:ext cx="523221" cy="52322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57" name="Google Shape;757;p53"/>
          <p:cNvCxnSpPr/>
          <p:nvPr/>
        </p:nvCxnSpPr>
        <p:spPr>
          <a:xfrm>
            <a:off x="3004457" y="3415092"/>
            <a:ext cx="2000358" cy="803891"/>
          </a:xfrm>
          <a:prstGeom prst="straightConnector1">
            <a:avLst/>
          </a:prstGeom>
          <a:noFill/>
          <a:ln cap="flat" cmpd="sng" w="9525">
            <a:solidFill>
              <a:srgbClr val="056CF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58" name="Google Shape;758;p53"/>
          <p:cNvSpPr txBox="1"/>
          <p:nvPr/>
        </p:nvSpPr>
        <p:spPr>
          <a:xfrm>
            <a:off x="4961618" y="3451044"/>
            <a:ext cx="1797604" cy="4770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4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Base de teste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1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(20% a 30% dos dados)</a:t>
            </a:r>
            <a:endParaRPr b="1" i="0" sz="1100" u="none" cap="none" strike="noStrik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759" name="Google Shape;759;p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36001" y="2320414"/>
            <a:ext cx="523221" cy="523221"/>
          </a:xfrm>
          <a:prstGeom prst="rect">
            <a:avLst/>
          </a:prstGeom>
          <a:noFill/>
          <a:ln>
            <a:noFill/>
          </a:ln>
        </p:spPr>
      </p:pic>
      <p:sp>
        <p:nvSpPr>
          <p:cNvPr id="760" name="Google Shape;760;p53"/>
          <p:cNvSpPr txBox="1"/>
          <p:nvPr/>
        </p:nvSpPr>
        <p:spPr>
          <a:xfrm>
            <a:off x="5004815" y="2878554"/>
            <a:ext cx="798817" cy="2833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2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X_treino</a:t>
            </a:r>
            <a:endParaRPr b="1" i="0" sz="1200" u="none" cap="none" strike="noStrik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61" name="Google Shape;761;p53"/>
          <p:cNvSpPr txBox="1"/>
          <p:nvPr/>
        </p:nvSpPr>
        <p:spPr>
          <a:xfrm>
            <a:off x="6098202" y="2878555"/>
            <a:ext cx="798817" cy="2833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2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y_treino</a:t>
            </a:r>
            <a:endParaRPr b="1" i="0" sz="1200" u="none" cap="none" strike="noStrik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62" name="Google Shape;762;p53"/>
          <p:cNvSpPr txBox="1"/>
          <p:nvPr/>
        </p:nvSpPr>
        <p:spPr>
          <a:xfrm>
            <a:off x="5012214" y="4515413"/>
            <a:ext cx="798817" cy="2833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2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X_teste</a:t>
            </a:r>
            <a:endParaRPr b="1" i="0" sz="1200" u="none" cap="none" strike="noStrik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763" name="Google Shape;763;p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72389" y="3928098"/>
            <a:ext cx="523221" cy="523221"/>
          </a:xfrm>
          <a:prstGeom prst="rect">
            <a:avLst/>
          </a:prstGeom>
          <a:noFill/>
          <a:ln>
            <a:noFill/>
          </a:ln>
        </p:spPr>
      </p:pic>
      <p:sp>
        <p:nvSpPr>
          <p:cNvPr id="764" name="Google Shape;764;p53"/>
          <p:cNvSpPr txBox="1"/>
          <p:nvPr/>
        </p:nvSpPr>
        <p:spPr>
          <a:xfrm>
            <a:off x="6134590" y="4486239"/>
            <a:ext cx="798817" cy="2833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2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y_teste</a:t>
            </a:r>
            <a:endParaRPr b="1" i="0" sz="1200" u="none" cap="none" strike="noStrik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65" name="Google Shape;765;p53"/>
          <p:cNvSpPr txBox="1"/>
          <p:nvPr/>
        </p:nvSpPr>
        <p:spPr>
          <a:xfrm>
            <a:off x="3350390" y="3211915"/>
            <a:ext cx="1451429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4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Train Test split</a:t>
            </a:r>
            <a:endParaRPr b="1" i="0" sz="1400" u="none" cap="none" strike="noStrik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66" name="Google Shape;766;p53"/>
          <p:cNvSpPr txBox="1"/>
          <p:nvPr/>
        </p:nvSpPr>
        <p:spPr>
          <a:xfrm>
            <a:off x="297543" y="580571"/>
            <a:ext cx="5938458" cy="9848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en" sz="14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Análise Descritiva</a:t>
            </a:r>
            <a:endParaRPr/>
          </a:p>
          <a:p>
            <a:pPr indent="-2349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en" sz="14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Análise Exploratória</a:t>
            </a:r>
            <a:endParaRPr/>
          </a:p>
          <a:p>
            <a:pPr indent="-2349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en" sz="14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Modelo OLS</a:t>
            </a:r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54"/>
          <p:cNvSpPr txBox="1"/>
          <p:nvPr>
            <p:ph type="title"/>
          </p:nvPr>
        </p:nvSpPr>
        <p:spPr>
          <a:xfrm>
            <a:off x="159406" y="69537"/>
            <a:ext cx="5551965" cy="430193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71296"/>
              <a:buNone/>
            </a:pPr>
            <a:r>
              <a:rPr lang="en" sz="2400"/>
              <a:t>Regressão Linear Múltipla com SkLearn</a:t>
            </a:r>
            <a:endParaRPr sz="2400"/>
          </a:p>
        </p:txBody>
      </p:sp>
      <p:pic>
        <p:nvPicPr>
          <p:cNvPr id="772" name="Google Shape;772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7940" y="2063749"/>
            <a:ext cx="645581" cy="645581"/>
          </a:xfrm>
          <a:prstGeom prst="rect">
            <a:avLst/>
          </a:prstGeom>
          <a:noFill/>
          <a:ln>
            <a:noFill/>
          </a:ln>
        </p:spPr>
      </p:pic>
      <p:sp>
        <p:nvSpPr>
          <p:cNvPr id="773" name="Google Shape;773;p54"/>
          <p:cNvSpPr txBox="1"/>
          <p:nvPr/>
        </p:nvSpPr>
        <p:spPr>
          <a:xfrm>
            <a:off x="70706" y="1540529"/>
            <a:ext cx="1600048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4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Dataset com todos os dados</a:t>
            </a:r>
            <a:endParaRPr b="1" i="0" sz="1400" u="none" cap="none" strike="noStrik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774" name="Google Shape;774;p54"/>
          <p:cNvCxnSpPr/>
          <p:nvPr/>
        </p:nvCxnSpPr>
        <p:spPr>
          <a:xfrm flipH="1" rot="10800000">
            <a:off x="1545771" y="1693635"/>
            <a:ext cx="2000358" cy="614136"/>
          </a:xfrm>
          <a:prstGeom prst="straightConnector1">
            <a:avLst/>
          </a:prstGeom>
          <a:noFill/>
          <a:ln cap="flat" cmpd="sng" w="9525">
            <a:solidFill>
              <a:srgbClr val="056CF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775" name="Google Shape;775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83928" y="1355122"/>
            <a:ext cx="523221" cy="523221"/>
          </a:xfrm>
          <a:prstGeom prst="rect">
            <a:avLst/>
          </a:prstGeom>
          <a:noFill/>
          <a:ln>
            <a:noFill/>
          </a:ln>
        </p:spPr>
      </p:pic>
      <p:sp>
        <p:nvSpPr>
          <p:cNvPr id="776" name="Google Shape;776;p54"/>
          <p:cNvSpPr txBox="1"/>
          <p:nvPr/>
        </p:nvSpPr>
        <p:spPr>
          <a:xfrm>
            <a:off x="3502932" y="834617"/>
            <a:ext cx="1797604" cy="4770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4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Base de treino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1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(70% a 80% dos dados)</a:t>
            </a:r>
            <a:endParaRPr b="1" i="0" sz="1100" u="none" cap="none" strike="noStrik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777" name="Google Shape;777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05928" y="2954275"/>
            <a:ext cx="523221" cy="52322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78" name="Google Shape;778;p54"/>
          <p:cNvCxnSpPr/>
          <p:nvPr/>
        </p:nvCxnSpPr>
        <p:spPr>
          <a:xfrm>
            <a:off x="1545771" y="2406349"/>
            <a:ext cx="2000358" cy="803891"/>
          </a:xfrm>
          <a:prstGeom prst="straightConnector1">
            <a:avLst/>
          </a:prstGeom>
          <a:noFill/>
          <a:ln cap="flat" cmpd="sng" w="9525">
            <a:solidFill>
              <a:srgbClr val="056CF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79" name="Google Shape;779;p54"/>
          <p:cNvSpPr txBox="1"/>
          <p:nvPr/>
        </p:nvSpPr>
        <p:spPr>
          <a:xfrm>
            <a:off x="3502932" y="2442301"/>
            <a:ext cx="1797604" cy="4770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4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Base de teste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1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(20% a 30% dos dados)</a:t>
            </a:r>
            <a:endParaRPr b="1" i="0" sz="1100" u="none" cap="none" strike="noStrik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780" name="Google Shape;780;p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77315" y="1311671"/>
            <a:ext cx="523221" cy="523221"/>
          </a:xfrm>
          <a:prstGeom prst="rect">
            <a:avLst/>
          </a:prstGeom>
          <a:noFill/>
          <a:ln>
            <a:noFill/>
          </a:ln>
        </p:spPr>
      </p:pic>
      <p:sp>
        <p:nvSpPr>
          <p:cNvPr id="781" name="Google Shape;781;p54"/>
          <p:cNvSpPr txBox="1"/>
          <p:nvPr/>
        </p:nvSpPr>
        <p:spPr>
          <a:xfrm>
            <a:off x="3546129" y="1869811"/>
            <a:ext cx="798817" cy="2833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2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X_treino</a:t>
            </a:r>
            <a:endParaRPr b="1" i="0" sz="1200" u="none" cap="none" strike="noStrik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82" name="Google Shape;782;p54"/>
          <p:cNvSpPr txBox="1"/>
          <p:nvPr/>
        </p:nvSpPr>
        <p:spPr>
          <a:xfrm>
            <a:off x="4639516" y="1869812"/>
            <a:ext cx="798817" cy="2833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2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y_treino</a:t>
            </a:r>
            <a:endParaRPr b="1" i="0" sz="1200" u="none" cap="none" strike="noStrik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83" name="Google Shape;783;p54"/>
          <p:cNvSpPr txBox="1"/>
          <p:nvPr/>
        </p:nvSpPr>
        <p:spPr>
          <a:xfrm>
            <a:off x="3553528" y="3506670"/>
            <a:ext cx="798817" cy="2833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2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X_teste</a:t>
            </a:r>
            <a:endParaRPr b="1" i="0" sz="1200" u="none" cap="none" strike="noStrik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784" name="Google Shape;784;p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13703" y="2919355"/>
            <a:ext cx="523221" cy="523221"/>
          </a:xfrm>
          <a:prstGeom prst="rect">
            <a:avLst/>
          </a:prstGeom>
          <a:noFill/>
          <a:ln>
            <a:noFill/>
          </a:ln>
        </p:spPr>
      </p:pic>
      <p:sp>
        <p:nvSpPr>
          <p:cNvPr id="785" name="Google Shape;785;p54"/>
          <p:cNvSpPr txBox="1"/>
          <p:nvPr/>
        </p:nvSpPr>
        <p:spPr>
          <a:xfrm>
            <a:off x="4675904" y="3477496"/>
            <a:ext cx="798817" cy="2833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2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y_teste</a:t>
            </a:r>
            <a:endParaRPr b="1" i="0" sz="1200" u="none" cap="none" strike="noStrik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86" name="Google Shape;786;p54"/>
          <p:cNvSpPr txBox="1"/>
          <p:nvPr/>
        </p:nvSpPr>
        <p:spPr>
          <a:xfrm>
            <a:off x="1891704" y="2203172"/>
            <a:ext cx="1451429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4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Train Test split</a:t>
            </a:r>
            <a:endParaRPr b="1" i="0" sz="1400" u="none" cap="none" strike="noStrik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87" name="Google Shape;787;p54"/>
          <p:cNvSpPr/>
          <p:nvPr/>
        </p:nvSpPr>
        <p:spPr>
          <a:xfrm>
            <a:off x="5609771" y="1274710"/>
            <a:ext cx="398728" cy="684043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9E9E9"/>
          </a:solidFill>
          <a:ln cap="flat" cmpd="sng" w="25400">
            <a:solidFill>
              <a:srgbClr val="97979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8" name="Google Shape;788;p54"/>
          <p:cNvSpPr txBox="1"/>
          <p:nvPr/>
        </p:nvSpPr>
        <p:spPr>
          <a:xfrm>
            <a:off x="6008499" y="1073144"/>
            <a:ext cx="2706914" cy="1169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4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Métricas do modelo: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- R^2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- MAE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- MSE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- RMSE</a:t>
            </a:r>
            <a:endParaRPr b="0" i="0" sz="1400" u="none" cap="none" strike="noStrik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89" name="Google Shape;789;p54"/>
          <p:cNvSpPr txBox="1"/>
          <p:nvPr/>
        </p:nvSpPr>
        <p:spPr>
          <a:xfrm>
            <a:off x="6008499" y="2571750"/>
            <a:ext cx="2706914" cy="1169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4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Métricas do modelo: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- R^2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- MAE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- MSE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- RMSE</a:t>
            </a:r>
            <a:endParaRPr b="0" i="0" sz="1400" u="none" cap="none" strike="noStrik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90" name="Google Shape;790;p54"/>
          <p:cNvSpPr/>
          <p:nvPr/>
        </p:nvSpPr>
        <p:spPr>
          <a:xfrm>
            <a:off x="5609771" y="2900806"/>
            <a:ext cx="398728" cy="684043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9E9E9"/>
          </a:solidFill>
          <a:ln cap="flat" cmpd="sng" w="25400">
            <a:solidFill>
              <a:srgbClr val="97979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5" name="Google Shape;795;p55"/>
          <p:cNvPicPr preferRelativeResize="0"/>
          <p:nvPr/>
        </p:nvPicPr>
        <p:blipFill rotWithShape="1">
          <a:blip r:embed="rId3">
            <a:alphaModFix/>
          </a:blip>
          <a:srcRect b="0" l="465" r="464" t="0"/>
          <a:stretch/>
        </p:blipFill>
        <p:spPr>
          <a:xfrm>
            <a:off x="1439835" y="2171025"/>
            <a:ext cx="1633345" cy="801450"/>
          </a:xfrm>
          <a:prstGeom prst="rect">
            <a:avLst/>
          </a:prstGeom>
          <a:noFill/>
          <a:ln>
            <a:noFill/>
          </a:ln>
        </p:spPr>
      </p:pic>
      <p:sp>
        <p:nvSpPr>
          <p:cNvPr id="796" name="Google Shape;796;p55"/>
          <p:cNvSpPr txBox="1"/>
          <p:nvPr>
            <p:ph type="title"/>
          </p:nvPr>
        </p:nvSpPr>
        <p:spPr>
          <a:xfrm>
            <a:off x="3876707" y="1925044"/>
            <a:ext cx="4652700" cy="135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Regressão Linear Múltipla em SkLearn – Aplicação Prática</a:t>
            </a:r>
            <a:endParaRPr/>
          </a:p>
        </p:txBody>
      </p:sp>
      <p:sp>
        <p:nvSpPr>
          <p:cNvPr id="797" name="Google Shape;797;p55"/>
          <p:cNvSpPr txBox="1"/>
          <p:nvPr/>
        </p:nvSpPr>
        <p:spPr>
          <a:xfrm>
            <a:off x="-1455587" y="183817"/>
            <a:ext cx="4652700" cy="135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 fontScale="97500"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2564"/>
              <a:buFont typeface="Raleway ExtraBold"/>
              <a:buNone/>
            </a:pPr>
            <a:r>
              <a:rPr b="0" i="0" lang="en" sz="3300" u="none" cap="none" strike="noStrike">
                <a:solidFill>
                  <a:schemeClr val="lt1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Aula 22</a:t>
            </a:r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2" name="Google Shape;802;p56"/>
          <p:cNvPicPr preferRelativeResize="0"/>
          <p:nvPr/>
        </p:nvPicPr>
        <p:blipFill rotWithShape="1">
          <a:blip r:embed="rId3">
            <a:alphaModFix/>
          </a:blip>
          <a:srcRect b="0" l="465" r="464" t="0"/>
          <a:stretch/>
        </p:blipFill>
        <p:spPr>
          <a:xfrm>
            <a:off x="1439835" y="2171025"/>
            <a:ext cx="1633345" cy="801450"/>
          </a:xfrm>
          <a:prstGeom prst="rect">
            <a:avLst/>
          </a:prstGeom>
          <a:noFill/>
          <a:ln>
            <a:noFill/>
          </a:ln>
        </p:spPr>
      </p:pic>
      <p:sp>
        <p:nvSpPr>
          <p:cNvPr id="803" name="Google Shape;803;p56"/>
          <p:cNvSpPr txBox="1"/>
          <p:nvPr>
            <p:ph type="title"/>
          </p:nvPr>
        </p:nvSpPr>
        <p:spPr>
          <a:xfrm>
            <a:off x="3876707" y="1925044"/>
            <a:ext cx="4652700" cy="135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Regressão Linear Múltipla em SkLearn – Exercício Aluno</a:t>
            </a:r>
            <a:endParaRPr/>
          </a:p>
        </p:txBody>
      </p:sp>
      <p:sp>
        <p:nvSpPr>
          <p:cNvPr id="804" name="Google Shape;804;p56"/>
          <p:cNvSpPr txBox="1"/>
          <p:nvPr/>
        </p:nvSpPr>
        <p:spPr>
          <a:xfrm>
            <a:off x="-1455587" y="183817"/>
            <a:ext cx="4652700" cy="135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 fontScale="97500"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2564"/>
              <a:buFont typeface="Raleway ExtraBold"/>
              <a:buNone/>
            </a:pPr>
            <a:r>
              <a:rPr b="0" i="0" lang="en" sz="3300" u="none" cap="none" strike="noStrike">
                <a:solidFill>
                  <a:schemeClr val="lt1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Aula 23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" name="Google Shape;314;p3"/>
          <p:cNvPicPr preferRelativeResize="0"/>
          <p:nvPr/>
        </p:nvPicPr>
        <p:blipFill rotWithShape="1">
          <a:blip r:embed="rId3">
            <a:alphaModFix/>
          </a:blip>
          <a:srcRect b="0" l="465" r="464" t="0"/>
          <a:stretch/>
        </p:blipFill>
        <p:spPr>
          <a:xfrm>
            <a:off x="1439835" y="2171025"/>
            <a:ext cx="1633345" cy="801450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3"/>
          <p:cNvSpPr txBox="1"/>
          <p:nvPr>
            <p:ph type="title"/>
          </p:nvPr>
        </p:nvSpPr>
        <p:spPr>
          <a:xfrm>
            <a:off x="3876707" y="1925044"/>
            <a:ext cx="4652700" cy="135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/>
              <a:t>Coeficiente de Correlação</a:t>
            </a:r>
            <a:endParaRPr sz="3600"/>
          </a:p>
        </p:txBody>
      </p:sp>
      <p:sp>
        <p:nvSpPr>
          <p:cNvPr id="316" name="Google Shape;316;p3"/>
          <p:cNvSpPr txBox="1"/>
          <p:nvPr/>
        </p:nvSpPr>
        <p:spPr>
          <a:xfrm>
            <a:off x="-1455587" y="183817"/>
            <a:ext cx="4652700" cy="135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 fontScale="97500"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2564"/>
              <a:buFont typeface="Raleway ExtraBold"/>
              <a:buNone/>
            </a:pPr>
            <a:r>
              <a:rPr b="0" i="0" lang="en" sz="3300" u="none" cap="none" strike="noStrike">
                <a:solidFill>
                  <a:schemeClr val="lt1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Aula 2</a:t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57"/>
          <p:cNvSpPr txBox="1"/>
          <p:nvPr>
            <p:ph type="title"/>
          </p:nvPr>
        </p:nvSpPr>
        <p:spPr>
          <a:xfrm>
            <a:off x="159406" y="69537"/>
            <a:ext cx="3922941" cy="430193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en" sz="2400"/>
              <a:t>Exercício Prático</a:t>
            </a:r>
            <a:endParaRPr sz="2400"/>
          </a:p>
        </p:txBody>
      </p:sp>
      <p:sp>
        <p:nvSpPr>
          <p:cNvPr id="810" name="Google Shape;810;p57"/>
          <p:cNvSpPr txBox="1"/>
          <p:nvPr/>
        </p:nvSpPr>
        <p:spPr>
          <a:xfrm>
            <a:off x="159406" y="180328"/>
            <a:ext cx="8440308" cy="2292336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Raleway ExtraBold"/>
              <a:buNone/>
            </a:pPr>
            <a:r>
              <a:rPr b="0" i="0" lang="en" sz="18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A nova missão de vocês agora é prever preços de automóveis através de várias variáveis explicativas.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Raleway ExtraBold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Raleway ExtraBold"/>
              <a:buNone/>
            </a:pPr>
            <a:r>
              <a:rPr b="0" i="0" lang="en" sz="18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Faça todos os passos que vimos até agora e exiba no fim as métricas de sucesso do modelo.</a:t>
            </a:r>
            <a:endParaRPr b="0" i="0" sz="1800" u="none" cap="none" strike="noStrik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5" name="Google Shape;815;p58"/>
          <p:cNvPicPr preferRelativeResize="0"/>
          <p:nvPr/>
        </p:nvPicPr>
        <p:blipFill rotWithShape="1">
          <a:blip r:embed="rId3">
            <a:alphaModFix/>
          </a:blip>
          <a:srcRect b="0" l="465" r="464" t="0"/>
          <a:stretch/>
        </p:blipFill>
        <p:spPr>
          <a:xfrm>
            <a:off x="1439835" y="2171025"/>
            <a:ext cx="1633345" cy="801450"/>
          </a:xfrm>
          <a:prstGeom prst="rect">
            <a:avLst/>
          </a:prstGeom>
          <a:noFill/>
          <a:ln>
            <a:noFill/>
          </a:ln>
        </p:spPr>
      </p:pic>
      <p:sp>
        <p:nvSpPr>
          <p:cNvPr id="816" name="Google Shape;816;p58"/>
          <p:cNvSpPr txBox="1"/>
          <p:nvPr>
            <p:ph type="title"/>
          </p:nvPr>
        </p:nvSpPr>
        <p:spPr>
          <a:xfrm>
            <a:off x="3876707" y="1925044"/>
            <a:ext cx="4652700" cy="135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Regressão Linear Múltipla em SkLearn – Gabarito</a:t>
            </a:r>
            <a:endParaRPr/>
          </a:p>
        </p:txBody>
      </p:sp>
      <p:sp>
        <p:nvSpPr>
          <p:cNvPr id="817" name="Google Shape;817;p58"/>
          <p:cNvSpPr txBox="1"/>
          <p:nvPr/>
        </p:nvSpPr>
        <p:spPr>
          <a:xfrm>
            <a:off x="-1455587" y="183817"/>
            <a:ext cx="4652700" cy="135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 fontScale="97500"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2564"/>
              <a:buFont typeface="Raleway ExtraBold"/>
              <a:buNone/>
            </a:pPr>
            <a:r>
              <a:rPr b="0" i="0" lang="en" sz="3300" u="none" cap="none" strike="noStrike">
                <a:solidFill>
                  <a:schemeClr val="lt1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Aula 24</a:t>
            </a:r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2" name="Google Shape;822;p59"/>
          <p:cNvPicPr preferRelativeResize="0"/>
          <p:nvPr/>
        </p:nvPicPr>
        <p:blipFill rotWithShape="1">
          <a:blip r:embed="rId3">
            <a:alphaModFix/>
          </a:blip>
          <a:srcRect b="0" l="465" r="464" t="0"/>
          <a:stretch/>
        </p:blipFill>
        <p:spPr>
          <a:xfrm>
            <a:off x="1439835" y="2171025"/>
            <a:ext cx="1633345" cy="801450"/>
          </a:xfrm>
          <a:prstGeom prst="rect">
            <a:avLst/>
          </a:prstGeom>
          <a:noFill/>
          <a:ln>
            <a:noFill/>
          </a:ln>
        </p:spPr>
      </p:pic>
      <p:sp>
        <p:nvSpPr>
          <p:cNvPr id="823" name="Google Shape;823;p59"/>
          <p:cNvSpPr txBox="1"/>
          <p:nvPr>
            <p:ph type="title"/>
          </p:nvPr>
        </p:nvSpPr>
        <p:spPr>
          <a:xfrm>
            <a:off x="3876707" y="1925044"/>
            <a:ext cx="4652700" cy="135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/>
              <a:t>Modelos não lineares</a:t>
            </a:r>
            <a:endParaRPr/>
          </a:p>
        </p:txBody>
      </p:sp>
      <p:sp>
        <p:nvSpPr>
          <p:cNvPr id="824" name="Google Shape;824;p59"/>
          <p:cNvSpPr txBox="1"/>
          <p:nvPr/>
        </p:nvSpPr>
        <p:spPr>
          <a:xfrm>
            <a:off x="-1455587" y="183817"/>
            <a:ext cx="4652700" cy="135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 fontScale="97500"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2564"/>
              <a:buFont typeface="Raleway ExtraBold"/>
              <a:buNone/>
            </a:pPr>
            <a:r>
              <a:rPr b="0" i="0" lang="en" sz="3300" u="none" cap="none" strike="noStrike">
                <a:solidFill>
                  <a:schemeClr val="lt1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Aula 25</a:t>
            </a:r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8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p60"/>
          <p:cNvSpPr txBox="1"/>
          <p:nvPr>
            <p:ph type="title"/>
          </p:nvPr>
        </p:nvSpPr>
        <p:spPr>
          <a:xfrm>
            <a:off x="159406" y="69537"/>
            <a:ext cx="5551965" cy="430193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en" sz="2400"/>
              <a:t>Modelos não lineares</a:t>
            </a:r>
            <a:endParaRPr sz="2400"/>
          </a:p>
        </p:txBody>
      </p:sp>
      <p:sp>
        <p:nvSpPr>
          <p:cNvPr id="830" name="Google Shape;830;p60"/>
          <p:cNvSpPr txBox="1"/>
          <p:nvPr/>
        </p:nvSpPr>
        <p:spPr>
          <a:xfrm>
            <a:off x="159406" y="703943"/>
            <a:ext cx="2721429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4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Imaginem o seguinte cenário:</a:t>
            </a:r>
            <a:endParaRPr b="1" i="0" sz="1400" u="none" cap="none" strike="noStrik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831" name="Google Shape;831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1279" y="1215933"/>
            <a:ext cx="3087007" cy="2055065"/>
          </a:xfrm>
          <a:prstGeom prst="rect">
            <a:avLst/>
          </a:prstGeom>
          <a:noFill/>
          <a:ln>
            <a:noFill/>
          </a:ln>
        </p:spPr>
      </p:pic>
      <p:sp>
        <p:nvSpPr>
          <p:cNvPr id="832" name="Google Shape;832;p60"/>
          <p:cNvSpPr txBox="1"/>
          <p:nvPr/>
        </p:nvSpPr>
        <p:spPr>
          <a:xfrm>
            <a:off x="251278" y="3331028"/>
            <a:ext cx="3087007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Modelo de regressão não se ajusta aos dados</a:t>
            </a:r>
            <a:endParaRPr b="0" i="0" sz="1400" u="none" cap="none" strike="noStrik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33" name="Google Shape;833;p60"/>
          <p:cNvSpPr/>
          <p:nvPr/>
        </p:nvSpPr>
        <p:spPr>
          <a:xfrm>
            <a:off x="4274457" y="1417159"/>
            <a:ext cx="398728" cy="1853839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9E9E9"/>
          </a:solidFill>
          <a:ln cap="flat" cmpd="sng" w="25400">
            <a:solidFill>
              <a:srgbClr val="97979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60"/>
          <p:cNvSpPr txBox="1"/>
          <p:nvPr/>
        </p:nvSpPr>
        <p:spPr>
          <a:xfrm>
            <a:off x="5609356" y="1928579"/>
            <a:ext cx="1828800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24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Árvore de decisão</a:t>
            </a:r>
            <a:endParaRPr b="1" i="0" sz="2400" u="none" cap="none" strike="noStrik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8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p61"/>
          <p:cNvSpPr txBox="1"/>
          <p:nvPr>
            <p:ph type="title"/>
          </p:nvPr>
        </p:nvSpPr>
        <p:spPr>
          <a:xfrm>
            <a:off x="159406" y="69537"/>
            <a:ext cx="5551965" cy="430193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en" sz="2400"/>
              <a:t>Árvore de Decisão</a:t>
            </a:r>
            <a:endParaRPr sz="2400"/>
          </a:p>
        </p:txBody>
      </p:sp>
      <p:sp>
        <p:nvSpPr>
          <p:cNvPr id="840" name="Google Shape;840;p61"/>
          <p:cNvSpPr txBox="1"/>
          <p:nvPr/>
        </p:nvSpPr>
        <p:spPr>
          <a:xfrm>
            <a:off x="370114" y="892628"/>
            <a:ext cx="7917543" cy="28315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• Os modelos de árvore de decisão, são um método de classificação (e regressão) efetivo 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bem difundido.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• Um modelo de árvore é um conjunto de regras que são fáceis de entender 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implementar.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• Objetivo é criar um modelo que realiza previsões por meio de regras de decisão simples.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• A estrutura de árvore representa um número de possíveis caminhos de decisão.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4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Para a árvore de regressão a variável dependente é contínua.</a:t>
            </a:r>
            <a:endParaRPr b="1" i="0" sz="1400" u="none" cap="none" strike="noStrik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4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p62"/>
          <p:cNvSpPr txBox="1"/>
          <p:nvPr>
            <p:ph type="title"/>
          </p:nvPr>
        </p:nvSpPr>
        <p:spPr>
          <a:xfrm>
            <a:off x="159406" y="69537"/>
            <a:ext cx="5551965" cy="430193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en" sz="2400"/>
              <a:t>Terminologias da Árvore de Decisão</a:t>
            </a:r>
            <a:endParaRPr sz="2400"/>
          </a:p>
        </p:txBody>
      </p:sp>
      <p:sp>
        <p:nvSpPr>
          <p:cNvPr id="846" name="Google Shape;846;p62"/>
          <p:cNvSpPr txBox="1"/>
          <p:nvPr/>
        </p:nvSpPr>
        <p:spPr>
          <a:xfrm>
            <a:off x="1277256" y="684088"/>
            <a:ext cx="6589487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Estrutura que permite representar dados de acordo com regras condicionais.</a:t>
            </a:r>
            <a:endParaRPr/>
          </a:p>
        </p:txBody>
      </p:sp>
      <p:sp>
        <p:nvSpPr>
          <p:cNvPr id="847" name="Google Shape;847;p62"/>
          <p:cNvSpPr txBox="1"/>
          <p:nvPr/>
        </p:nvSpPr>
        <p:spPr>
          <a:xfrm>
            <a:off x="1277256" y="1884923"/>
            <a:ext cx="2808514" cy="18158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4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Nó: </a:t>
            </a:r>
            <a:r>
              <a:rPr b="0" i="0" lang="en" sz="14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onde tem uma alternativa entre 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1, 2 ou mais decisões.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b="0" i="0" lang="en" sz="14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</a:br>
            <a:r>
              <a:rPr b="1" i="0" lang="en" sz="14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Folha: </a:t>
            </a:r>
            <a:r>
              <a:rPr b="0" i="0" lang="en" sz="14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no terminal do árvore, onde tem a decisão final.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b="0" i="0" lang="en" sz="14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</a:br>
            <a:endParaRPr b="0" i="0" sz="1400" u="none" cap="none" strike="noStrik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848" name="Google Shape;848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00594" y="1333046"/>
            <a:ext cx="2866149" cy="24774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2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p63"/>
          <p:cNvSpPr txBox="1"/>
          <p:nvPr>
            <p:ph type="title"/>
          </p:nvPr>
        </p:nvSpPr>
        <p:spPr>
          <a:xfrm>
            <a:off x="159406" y="69537"/>
            <a:ext cx="5551965" cy="430193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en" sz="2400"/>
              <a:t>Terminologias da Árvore de Decisão</a:t>
            </a:r>
            <a:endParaRPr sz="2400"/>
          </a:p>
        </p:txBody>
      </p:sp>
      <p:sp>
        <p:nvSpPr>
          <p:cNvPr id="854" name="Google Shape;854;p63"/>
          <p:cNvSpPr txBox="1"/>
          <p:nvPr/>
        </p:nvSpPr>
        <p:spPr>
          <a:xfrm>
            <a:off x="2286000" y="640546"/>
            <a:ext cx="457200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Árvore de decisão onde as folhas têm valores contínuos.</a:t>
            </a:r>
            <a:endParaRPr/>
          </a:p>
        </p:txBody>
      </p:sp>
      <p:pic>
        <p:nvPicPr>
          <p:cNvPr id="855" name="Google Shape;855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66950" y="1363662"/>
            <a:ext cx="4610100" cy="3228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9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p64"/>
          <p:cNvSpPr txBox="1"/>
          <p:nvPr>
            <p:ph type="title"/>
          </p:nvPr>
        </p:nvSpPr>
        <p:spPr>
          <a:xfrm>
            <a:off x="159406" y="69537"/>
            <a:ext cx="5551965" cy="430193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en" sz="2400"/>
              <a:t>Vantagens e desvantagens</a:t>
            </a:r>
            <a:endParaRPr sz="2400"/>
          </a:p>
        </p:txBody>
      </p:sp>
      <p:sp>
        <p:nvSpPr>
          <p:cNvPr id="861" name="Google Shape;861;p64"/>
          <p:cNvSpPr txBox="1"/>
          <p:nvPr/>
        </p:nvSpPr>
        <p:spPr>
          <a:xfrm>
            <a:off x="159406" y="1023257"/>
            <a:ext cx="2315029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4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Fácil de entender</a:t>
            </a:r>
            <a:endParaRPr b="1" i="0" sz="1400" u="none" cap="none" strike="noStrik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62" name="Google Shape;862;p64"/>
          <p:cNvSpPr txBox="1"/>
          <p:nvPr/>
        </p:nvSpPr>
        <p:spPr>
          <a:xfrm>
            <a:off x="159406" y="1895249"/>
            <a:ext cx="365785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4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Menor necessidade de limpar dados</a:t>
            </a:r>
            <a:endParaRPr b="1" i="0" sz="1400" u="none" cap="none" strike="noStrik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63" name="Google Shape;863;p64"/>
          <p:cNvSpPr txBox="1"/>
          <p:nvPr/>
        </p:nvSpPr>
        <p:spPr>
          <a:xfrm>
            <a:off x="159406" y="2767241"/>
            <a:ext cx="365785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4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Não é restrito por tipo de dados</a:t>
            </a:r>
            <a:endParaRPr b="1" i="0" sz="1400" u="none" cap="none" strike="noStrik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864" name="Google Shape;864;p64"/>
          <p:cNvCxnSpPr/>
          <p:nvPr/>
        </p:nvCxnSpPr>
        <p:spPr>
          <a:xfrm>
            <a:off x="4339771" y="689429"/>
            <a:ext cx="0" cy="3156857"/>
          </a:xfrm>
          <a:prstGeom prst="straightConnector1">
            <a:avLst/>
          </a:prstGeom>
          <a:noFill/>
          <a:ln cap="flat" cmpd="sng" w="9525">
            <a:solidFill>
              <a:srgbClr val="056CF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65" name="Google Shape;865;p64"/>
          <p:cNvSpPr txBox="1"/>
          <p:nvPr/>
        </p:nvSpPr>
        <p:spPr>
          <a:xfrm>
            <a:off x="4572000" y="1023257"/>
            <a:ext cx="2315029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4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Sobreajuste (Overfitting)</a:t>
            </a:r>
            <a:endParaRPr b="1" i="0" sz="1400" u="none" cap="none" strike="noStrik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66" name="Google Shape;866;p64"/>
          <p:cNvSpPr txBox="1"/>
          <p:nvPr/>
        </p:nvSpPr>
        <p:spPr>
          <a:xfrm>
            <a:off x="4572000" y="1895248"/>
            <a:ext cx="3955143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4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Não adequado para variáveis contínuas</a:t>
            </a:r>
            <a:endParaRPr b="1" i="0" sz="1400" u="none" cap="none" strike="noStrik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1" name="Google Shape;871;p65"/>
          <p:cNvPicPr preferRelativeResize="0"/>
          <p:nvPr/>
        </p:nvPicPr>
        <p:blipFill rotWithShape="1">
          <a:blip r:embed="rId3">
            <a:alphaModFix/>
          </a:blip>
          <a:srcRect b="0" l="465" r="464" t="0"/>
          <a:stretch/>
        </p:blipFill>
        <p:spPr>
          <a:xfrm>
            <a:off x="1439835" y="2171025"/>
            <a:ext cx="1633345" cy="801450"/>
          </a:xfrm>
          <a:prstGeom prst="rect">
            <a:avLst/>
          </a:prstGeom>
          <a:noFill/>
          <a:ln>
            <a:noFill/>
          </a:ln>
        </p:spPr>
      </p:pic>
      <p:sp>
        <p:nvSpPr>
          <p:cNvPr id="872" name="Google Shape;872;p65"/>
          <p:cNvSpPr txBox="1"/>
          <p:nvPr>
            <p:ph type="title"/>
          </p:nvPr>
        </p:nvSpPr>
        <p:spPr>
          <a:xfrm>
            <a:off x="3876707" y="1925044"/>
            <a:ext cx="4652700" cy="135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/>
              <a:t>Ensamble</a:t>
            </a:r>
            <a:endParaRPr/>
          </a:p>
        </p:txBody>
      </p:sp>
      <p:sp>
        <p:nvSpPr>
          <p:cNvPr id="873" name="Google Shape;873;p65"/>
          <p:cNvSpPr txBox="1"/>
          <p:nvPr/>
        </p:nvSpPr>
        <p:spPr>
          <a:xfrm>
            <a:off x="-1455587" y="183817"/>
            <a:ext cx="4652700" cy="135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 fontScale="97500"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2564"/>
              <a:buFont typeface="Raleway ExtraBold"/>
              <a:buNone/>
            </a:pPr>
            <a:r>
              <a:rPr b="0" i="0" lang="en" sz="3300" u="none" cap="none" strike="noStrike">
                <a:solidFill>
                  <a:schemeClr val="lt1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Aula 26</a:t>
            </a:r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7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p66"/>
          <p:cNvSpPr txBox="1"/>
          <p:nvPr>
            <p:ph type="title"/>
          </p:nvPr>
        </p:nvSpPr>
        <p:spPr>
          <a:xfrm>
            <a:off x="159406" y="69537"/>
            <a:ext cx="5551965" cy="430193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en" sz="2400"/>
              <a:t>Ensamble</a:t>
            </a:r>
            <a:endParaRPr sz="2400"/>
          </a:p>
        </p:txBody>
      </p:sp>
      <p:sp>
        <p:nvSpPr>
          <p:cNvPr id="879" name="Google Shape;879;p66"/>
          <p:cNvSpPr txBox="1"/>
          <p:nvPr/>
        </p:nvSpPr>
        <p:spPr>
          <a:xfrm>
            <a:off x="159406" y="573315"/>
            <a:ext cx="830968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4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Agregar as previsões de um conjunto de preditores para tentar melhorar as previsões.</a:t>
            </a:r>
            <a:endParaRPr b="1" i="0" sz="1400" u="none" cap="none" strike="noStrik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80" name="Google Shape;880;p66"/>
          <p:cNvSpPr txBox="1"/>
          <p:nvPr/>
        </p:nvSpPr>
        <p:spPr>
          <a:xfrm>
            <a:off x="1262744" y="1103086"/>
            <a:ext cx="7779656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Um conjunto de preditores (previsores) são chamados de Ensembles</a:t>
            </a:r>
            <a:endParaRPr b="0" i="0" sz="1400" u="none" cap="none" strike="noStrik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81" name="Google Shape;881;p66"/>
          <p:cNvSpPr txBox="1"/>
          <p:nvPr/>
        </p:nvSpPr>
        <p:spPr>
          <a:xfrm>
            <a:off x="283029" y="1712686"/>
            <a:ext cx="979715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4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Exemplo</a:t>
            </a:r>
            <a:endParaRPr b="1" i="0" sz="1400" u="none" cap="none" strike="noStrik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882" name="Google Shape;882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9801" y="2322286"/>
            <a:ext cx="3117170" cy="1925637"/>
          </a:xfrm>
          <a:prstGeom prst="rect">
            <a:avLst/>
          </a:prstGeom>
          <a:noFill/>
          <a:ln>
            <a:noFill/>
          </a:ln>
        </p:spPr>
      </p:pic>
      <p:sp>
        <p:nvSpPr>
          <p:cNvPr id="883" name="Google Shape;883;p66"/>
          <p:cNvSpPr txBox="1"/>
          <p:nvPr/>
        </p:nvSpPr>
        <p:spPr>
          <a:xfrm>
            <a:off x="4162199" y="1829843"/>
            <a:ext cx="4572000" cy="9848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en" sz="14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Treinar vários modelos.</a:t>
            </a:r>
            <a:endParaRPr/>
          </a:p>
          <a:p>
            <a:pPr indent="-2349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en" sz="14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Juntar as decisões dos modelos.</a:t>
            </a:r>
            <a:endParaRPr/>
          </a:p>
          <a:p>
            <a:pPr indent="-2349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en" sz="14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Decidir da decisão final com uma regra definida.</a:t>
            </a:r>
            <a:endParaRPr b="0" i="0" sz="1400" u="none" cap="none" strike="noStrik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84" name="Google Shape;884;p66"/>
          <p:cNvSpPr txBox="1"/>
          <p:nvPr/>
        </p:nvSpPr>
        <p:spPr>
          <a:xfrm>
            <a:off x="4757284" y="3285104"/>
            <a:ext cx="3381829" cy="13849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4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Intuição com um exemplo: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12 júris com pensamentos diferentes 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vão decidir a sentença do acusado.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b="0" i="0" lang="en" sz="14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</a:br>
            <a:endParaRPr b="0" i="0" sz="1400" u="none" cap="none" strike="noStrik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4"/>
          <p:cNvSpPr txBox="1"/>
          <p:nvPr>
            <p:ph type="title"/>
          </p:nvPr>
        </p:nvSpPr>
        <p:spPr>
          <a:xfrm>
            <a:off x="153026" y="76944"/>
            <a:ext cx="6188508" cy="52322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en" sz="2400"/>
              <a:t>Existe relação linear entre as variáveis?</a:t>
            </a:r>
            <a:endParaRPr sz="2400"/>
          </a:p>
        </p:txBody>
      </p:sp>
      <p:sp>
        <p:nvSpPr>
          <p:cNvPr id="322" name="Google Shape;322;p4"/>
          <p:cNvSpPr txBox="1"/>
          <p:nvPr/>
        </p:nvSpPr>
        <p:spPr>
          <a:xfrm>
            <a:off x="263666" y="700672"/>
            <a:ext cx="1224268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6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Exemplo</a:t>
            </a:r>
            <a:endParaRPr b="1" i="0" sz="16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23" name="Google Shape;323;p4"/>
          <p:cNvSpPr txBox="1"/>
          <p:nvPr/>
        </p:nvSpPr>
        <p:spPr>
          <a:xfrm>
            <a:off x="263666" y="1132839"/>
            <a:ext cx="7523248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Uma empresa de turismo deseja estimar as vendas mensais (R$) de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passagens aéreas em função do tempo de experiência (anos) dos agentes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de viagem. Existe relação linear entre as duas informações?</a:t>
            </a:r>
            <a:endParaRPr b="0" i="0" sz="14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324" name="Google Shape;324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7481" y="2404178"/>
            <a:ext cx="2742520" cy="185638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67475" y="2404178"/>
            <a:ext cx="3235553" cy="18283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8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p67"/>
          <p:cNvSpPr txBox="1"/>
          <p:nvPr>
            <p:ph type="title"/>
          </p:nvPr>
        </p:nvSpPr>
        <p:spPr>
          <a:xfrm>
            <a:off x="159406" y="69537"/>
            <a:ext cx="5551965" cy="430193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en" sz="2400"/>
              <a:t>Métodos de Ensamble</a:t>
            </a:r>
            <a:endParaRPr sz="2400"/>
          </a:p>
        </p:txBody>
      </p:sp>
      <p:sp>
        <p:nvSpPr>
          <p:cNvPr id="890" name="Google Shape;890;p67"/>
          <p:cNvSpPr txBox="1"/>
          <p:nvPr/>
        </p:nvSpPr>
        <p:spPr>
          <a:xfrm>
            <a:off x="159406" y="573315"/>
            <a:ext cx="1052537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4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Bagging:</a:t>
            </a:r>
            <a:endParaRPr b="1" i="0" sz="1400" u="none" cap="none" strike="noStrik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91" name="Google Shape;891;p67"/>
          <p:cNvSpPr txBox="1"/>
          <p:nvPr/>
        </p:nvSpPr>
        <p:spPr>
          <a:xfrm>
            <a:off x="159406" y="993290"/>
            <a:ext cx="3454500" cy="7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Treinar uma série de modelos paralelamente. Cada modelo é treinado por um conunto de amostras aleatórias</a:t>
            </a:r>
            <a:endParaRPr b="0" i="0" sz="1400" u="none" cap="none" strike="noStrik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892" name="Google Shape;892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49714" y="2225515"/>
            <a:ext cx="4383314" cy="2166986"/>
          </a:xfrm>
          <a:prstGeom prst="rect">
            <a:avLst/>
          </a:prstGeom>
          <a:noFill/>
          <a:ln>
            <a:noFill/>
          </a:ln>
        </p:spPr>
      </p:pic>
      <p:sp>
        <p:nvSpPr>
          <p:cNvPr id="893" name="Google Shape;893;p67"/>
          <p:cNvSpPr txBox="1"/>
          <p:nvPr/>
        </p:nvSpPr>
        <p:spPr>
          <a:xfrm>
            <a:off x="5028949" y="573315"/>
            <a:ext cx="1052537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4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Boosting:</a:t>
            </a:r>
            <a:endParaRPr b="1" i="0" sz="1400" u="none" cap="none" strike="noStrik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94" name="Google Shape;894;p67"/>
          <p:cNvSpPr txBox="1"/>
          <p:nvPr/>
        </p:nvSpPr>
        <p:spPr>
          <a:xfrm>
            <a:off x="5028948" y="993290"/>
            <a:ext cx="4049737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Treinar uma série de modelos sequencialmente. Cada modelo é treinado aprendendo com os erros do modelo anterior.</a:t>
            </a:r>
            <a:endParaRPr b="0" i="0" sz="1400" u="none" cap="none" strike="noStrik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68"/>
          <p:cNvSpPr txBox="1"/>
          <p:nvPr>
            <p:ph type="title"/>
          </p:nvPr>
        </p:nvSpPr>
        <p:spPr>
          <a:xfrm>
            <a:off x="159406" y="69537"/>
            <a:ext cx="5551965" cy="430193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en" sz="2400"/>
              <a:t>Random Forest Regressor</a:t>
            </a:r>
            <a:endParaRPr sz="2400"/>
          </a:p>
        </p:txBody>
      </p:sp>
      <p:sp>
        <p:nvSpPr>
          <p:cNvPr id="900" name="Google Shape;900;p68"/>
          <p:cNvSpPr txBox="1"/>
          <p:nvPr/>
        </p:nvSpPr>
        <p:spPr>
          <a:xfrm>
            <a:off x="159405" y="640546"/>
            <a:ext cx="7431565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4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É um algoritmo que usa o método de Bagging Ensemble Learning para regressão.</a:t>
            </a:r>
            <a:endParaRPr/>
          </a:p>
        </p:txBody>
      </p:sp>
      <p:sp>
        <p:nvSpPr>
          <p:cNvPr id="901" name="Google Shape;901;p68"/>
          <p:cNvSpPr txBox="1"/>
          <p:nvPr/>
        </p:nvSpPr>
        <p:spPr>
          <a:xfrm>
            <a:off x="159406" y="1923931"/>
            <a:ext cx="3639583" cy="16004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4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Opera construindo várias árvores  de decisão durante o tempo de treinamento e produzindo a média das classes como a previsão de todas as árvores.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b="1" i="0" lang="en" sz="14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</a:br>
            <a:endParaRPr b="1" i="0" sz="1400" u="none" cap="none" strike="noStrik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902" name="Google Shape;902;p68"/>
          <p:cNvSpPr txBox="1"/>
          <p:nvPr/>
        </p:nvSpPr>
        <p:spPr>
          <a:xfrm>
            <a:off x="4412594" y="1278040"/>
            <a:ext cx="4572000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161416"/>
                </a:solidFill>
                <a:latin typeface="Montserrat"/>
                <a:ea typeface="Montserrat"/>
                <a:cs typeface="Montserrat"/>
                <a:sym typeface="Montserrat"/>
              </a:rPr>
              <a:t>Na hora de fazer uma predição no input X: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en" sz="1400" u="none" cap="none" strike="noStrike">
                <a:solidFill>
                  <a:srgbClr val="161416"/>
                </a:solidFill>
                <a:latin typeface="Montserrat"/>
                <a:ea typeface="Montserrat"/>
                <a:cs typeface="Montserrat"/>
                <a:sym typeface="Montserrat"/>
              </a:rPr>
              <a:t>Passa em cada árvore.</a:t>
            </a:r>
            <a:endParaRPr/>
          </a:p>
          <a:p>
            <a:pPr indent="-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en" sz="1400" u="none" cap="none" strike="noStrike">
                <a:solidFill>
                  <a:srgbClr val="161416"/>
                </a:solidFill>
                <a:latin typeface="Montserrat"/>
                <a:ea typeface="Montserrat"/>
                <a:cs typeface="Montserrat"/>
                <a:sym typeface="Montserrat"/>
              </a:rPr>
              <a:t>y = a média dos resultados de cada árvore.</a:t>
            </a:r>
            <a:endParaRPr/>
          </a:p>
        </p:txBody>
      </p:sp>
      <p:pic>
        <p:nvPicPr>
          <p:cNvPr id="903" name="Google Shape;903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58407" y="2493679"/>
            <a:ext cx="3473350" cy="2009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7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p69"/>
          <p:cNvSpPr txBox="1"/>
          <p:nvPr>
            <p:ph type="title"/>
          </p:nvPr>
        </p:nvSpPr>
        <p:spPr>
          <a:xfrm>
            <a:off x="159406" y="69537"/>
            <a:ext cx="5551965" cy="430193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en" sz="2400"/>
              <a:t>AdaBoost </a:t>
            </a:r>
            <a:endParaRPr sz="2400"/>
          </a:p>
        </p:txBody>
      </p:sp>
      <p:sp>
        <p:nvSpPr>
          <p:cNvPr id="909" name="Google Shape;909;p69"/>
          <p:cNvSpPr txBox="1"/>
          <p:nvPr/>
        </p:nvSpPr>
        <p:spPr>
          <a:xfrm>
            <a:off x="159405" y="640546"/>
            <a:ext cx="7431565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4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É um algoritmo que usa o método de Boosting Ensemble Learning para regressão.</a:t>
            </a:r>
            <a:endParaRPr/>
          </a:p>
        </p:txBody>
      </p:sp>
      <p:sp>
        <p:nvSpPr>
          <p:cNvPr id="910" name="Google Shape;910;p69"/>
          <p:cNvSpPr txBox="1"/>
          <p:nvPr/>
        </p:nvSpPr>
        <p:spPr>
          <a:xfrm>
            <a:off x="159406" y="1923931"/>
            <a:ext cx="3639583" cy="1169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4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Opera construindo árvores de forma </a:t>
            </a:r>
            <a:r>
              <a:rPr b="1" lang="en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sequencial</a:t>
            </a:r>
            <a:r>
              <a:rPr b="1" i="0" lang="en" sz="14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 e aprendendo com os erros dos modelos anteriores.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b="1" i="0" lang="en" sz="14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</a:br>
            <a:endParaRPr b="1" i="0" sz="1400" u="none" cap="none" strike="noStrik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911" name="Google Shape;911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98989" y="1396018"/>
            <a:ext cx="5140225" cy="2225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70"/>
          <p:cNvSpPr txBox="1"/>
          <p:nvPr>
            <p:ph type="title"/>
          </p:nvPr>
        </p:nvSpPr>
        <p:spPr>
          <a:xfrm>
            <a:off x="159406" y="69537"/>
            <a:ext cx="5551965" cy="430193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en" sz="2400"/>
              <a:t>Gradient Boosting </a:t>
            </a:r>
            <a:endParaRPr sz="2400"/>
          </a:p>
        </p:txBody>
      </p:sp>
      <p:sp>
        <p:nvSpPr>
          <p:cNvPr id="917" name="Google Shape;917;p70"/>
          <p:cNvSpPr txBox="1"/>
          <p:nvPr/>
        </p:nvSpPr>
        <p:spPr>
          <a:xfrm>
            <a:off x="159405" y="640546"/>
            <a:ext cx="7431565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4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É um algoritmo que usa o método de Boosting Ensemble Learning para regressão.</a:t>
            </a:r>
            <a:endParaRPr/>
          </a:p>
        </p:txBody>
      </p:sp>
      <p:sp>
        <p:nvSpPr>
          <p:cNvPr id="918" name="Google Shape;918;p70"/>
          <p:cNvSpPr txBox="1"/>
          <p:nvPr/>
        </p:nvSpPr>
        <p:spPr>
          <a:xfrm>
            <a:off x="159406" y="1923931"/>
            <a:ext cx="3639583" cy="1169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4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Opera construindo árvores de forma sequêncial e aprendendo com os erros dos modelos anteriores.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b="1" i="0" lang="en" sz="14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</a:br>
            <a:endParaRPr b="1" i="0" sz="1400" u="none" cap="none" strike="noStrik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919" name="Google Shape;919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50117" y="1349651"/>
            <a:ext cx="5203598" cy="22220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3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4" name="Google Shape;924;p71"/>
          <p:cNvPicPr preferRelativeResize="0"/>
          <p:nvPr/>
        </p:nvPicPr>
        <p:blipFill rotWithShape="1">
          <a:blip r:embed="rId3">
            <a:alphaModFix/>
          </a:blip>
          <a:srcRect b="0" l="465" r="464" t="0"/>
          <a:stretch/>
        </p:blipFill>
        <p:spPr>
          <a:xfrm>
            <a:off x="1439835" y="2171025"/>
            <a:ext cx="1633345" cy="801450"/>
          </a:xfrm>
          <a:prstGeom prst="rect">
            <a:avLst/>
          </a:prstGeom>
          <a:noFill/>
          <a:ln>
            <a:noFill/>
          </a:ln>
        </p:spPr>
      </p:pic>
      <p:sp>
        <p:nvSpPr>
          <p:cNvPr id="925" name="Google Shape;925;p71"/>
          <p:cNvSpPr txBox="1"/>
          <p:nvPr>
            <p:ph type="title"/>
          </p:nvPr>
        </p:nvSpPr>
        <p:spPr>
          <a:xfrm>
            <a:off x="3876707" y="1925044"/>
            <a:ext cx="4652700" cy="135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/>
              <a:t>Regressão não linear - Prática</a:t>
            </a:r>
            <a:endParaRPr/>
          </a:p>
        </p:txBody>
      </p:sp>
      <p:sp>
        <p:nvSpPr>
          <p:cNvPr id="926" name="Google Shape;926;p71"/>
          <p:cNvSpPr txBox="1"/>
          <p:nvPr/>
        </p:nvSpPr>
        <p:spPr>
          <a:xfrm>
            <a:off x="-1455587" y="183817"/>
            <a:ext cx="4652700" cy="135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 fontScale="97500"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2564"/>
              <a:buFont typeface="Raleway ExtraBold"/>
              <a:buNone/>
            </a:pPr>
            <a:r>
              <a:rPr b="0" i="0" lang="en" sz="3300" u="none" cap="none" strike="noStrike">
                <a:solidFill>
                  <a:schemeClr val="lt1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Aula 27</a:t>
            </a:r>
            <a:endParaRPr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1" name="Google Shape;931;p72"/>
          <p:cNvPicPr preferRelativeResize="0"/>
          <p:nvPr/>
        </p:nvPicPr>
        <p:blipFill rotWithShape="1">
          <a:blip r:embed="rId3">
            <a:alphaModFix/>
          </a:blip>
          <a:srcRect b="0" l="465" r="464" t="0"/>
          <a:stretch/>
        </p:blipFill>
        <p:spPr>
          <a:xfrm>
            <a:off x="1439835" y="2171025"/>
            <a:ext cx="1633345" cy="801450"/>
          </a:xfrm>
          <a:prstGeom prst="rect">
            <a:avLst/>
          </a:prstGeom>
          <a:noFill/>
          <a:ln>
            <a:noFill/>
          </a:ln>
        </p:spPr>
      </p:pic>
      <p:sp>
        <p:nvSpPr>
          <p:cNvPr id="932" name="Google Shape;932;p72"/>
          <p:cNvSpPr txBox="1"/>
          <p:nvPr>
            <p:ph type="title"/>
          </p:nvPr>
        </p:nvSpPr>
        <p:spPr>
          <a:xfrm>
            <a:off x="3876707" y="1925044"/>
            <a:ext cx="4652700" cy="135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/>
              <a:t>Regressão não linear - Exercício</a:t>
            </a:r>
            <a:endParaRPr/>
          </a:p>
        </p:txBody>
      </p:sp>
      <p:sp>
        <p:nvSpPr>
          <p:cNvPr id="933" name="Google Shape;933;p72"/>
          <p:cNvSpPr txBox="1"/>
          <p:nvPr/>
        </p:nvSpPr>
        <p:spPr>
          <a:xfrm>
            <a:off x="-1455587" y="183817"/>
            <a:ext cx="4652700" cy="135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 fontScale="97500"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2564"/>
              <a:buFont typeface="Raleway ExtraBold"/>
              <a:buNone/>
            </a:pPr>
            <a:r>
              <a:rPr b="0" i="0" lang="en" sz="3300" u="none" cap="none" strike="noStrike">
                <a:solidFill>
                  <a:schemeClr val="lt1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Aula 28</a:t>
            </a:r>
            <a:endParaRPr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7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Google Shape;938;p73"/>
          <p:cNvSpPr txBox="1"/>
          <p:nvPr>
            <p:ph type="title"/>
          </p:nvPr>
        </p:nvSpPr>
        <p:spPr>
          <a:xfrm>
            <a:off x="159406" y="69537"/>
            <a:ext cx="3922941" cy="430193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en" sz="2400"/>
              <a:t>Exercício Prático</a:t>
            </a:r>
            <a:endParaRPr sz="2400"/>
          </a:p>
        </p:txBody>
      </p:sp>
      <p:sp>
        <p:nvSpPr>
          <p:cNvPr id="939" name="Google Shape;939;p73"/>
          <p:cNvSpPr txBox="1"/>
          <p:nvPr/>
        </p:nvSpPr>
        <p:spPr>
          <a:xfrm>
            <a:off x="159406" y="499730"/>
            <a:ext cx="8440308" cy="2292336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Raleway ExtraBold"/>
              <a:buNone/>
            </a:pPr>
            <a:r>
              <a:rPr b="0" i="0" lang="en" sz="18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A nova missão de vocês agora é prever o preço de casas.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Raleway ExtraBold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Raleway ExtraBold"/>
              <a:buNone/>
            </a:pPr>
            <a:r>
              <a:rPr b="0" i="0" lang="en" sz="18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Faça todos os passos de treinar os modelos em Random Forest, AdaBoost e Gradient Boosting.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Raleway ExtraBold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Raleway ExtraBold"/>
              <a:buNone/>
            </a:pPr>
            <a:r>
              <a:rPr b="0" i="0" lang="en" sz="18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E tira para cada algoritmo a feature importance</a:t>
            </a:r>
            <a:endParaRPr b="0" i="0" sz="1800" u="none" cap="none" strike="noStrik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3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4" name="Google Shape;944;p74"/>
          <p:cNvPicPr preferRelativeResize="0"/>
          <p:nvPr/>
        </p:nvPicPr>
        <p:blipFill rotWithShape="1">
          <a:blip r:embed="rId3">
            <a:alphaModFix/>
          </a:blip>
          <a:srcRect b="0" l="465" r="464" t="0"/>
          <a:stretch/>
        </p:blipFill>
        <p:spPr>
          <a:xfrm>
            <a:off x="1439835" y="2171025"/>
            <a:ext cx="1633345" cy="801450"/>
          </a:xfrm>
          <a:prstGeom prst="rect">
            <a:avLst/>
          </a:prstGeom>
          <a:noFill/>
          <a:ln>
            <a:noFill/>
          </a:ln>
        </p:spPr>
      </p:pic>
      <p:sp>
        <p:nvSpPr>
          <p:cNvPr id="945" name="Google Shape;945;p74"/>
          <p:cNvSpPr txBox="1"/>
          <p:nvPr>
            <p:ph type="title"/>
          </p:nvPr>
        </p:nvSpPr>
        <p:spPr>
          <a:xfrm>
            <a:off x="3876707" y="1925044"/>
            <a:ext cx="4652700" cy="135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/>
              <a:t>Regressão não linear - Gabarito</a:t>
            </a:r>
            <a:endParaRPr/>
          </a:p>
        </p:txBody>
      </p:sp>
      <p:sp>
        <p:nvSpPr>
          <p:cNvPr id="946" name="Google Shape;946;p74"/>
          <p:cNvSpPr txBox="1"/>
          <p:nvPr/>
        </p:nvSpPr>
        <p:spPr>
          <a:xfrm>
            <a:off x="-1455587" y="183817"/>
            <a:ext cx="4652700" cy="135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 fontScale="97500"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2564"/>
              <a:buFont typeface="Raleway ExtraBold"/>
              <a:buNone/>
            </a:pPr>
            <a:r>
              <a:rPr b="0" i="0" lang="en" sz="3300" u="none" cap="none" strike="noStrike">
                <a:solidFill>
                  <a:schemeClr val="lt1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Aula 29</a:t>
            </a:r>
            <a:endParaRPr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0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1" name="Google Shape;951;p75"/>
          <p:cNvPicPr preferRelativeResize="0"/>
          <p:nvPr/>
        </p:nvPicPr>
        <p:blipFill rotWithShape="1">
          <a:blip r:embed="rId3">
            <a:alphaModFix/>
          </a:blip>
          <a:srcRect b="0" l="465" r="464" t="0"/>
          <a:stretch/>
        </p:blipFill>
        <p:spPr>
          <a:xfrm>
            <a:off x="1439835" y="2171025"/>
            <a:ext cx="1633345" cy="801450"/>
          </a:xfrm>
          <a:prstGeom prst="rect">
            <a:avLst/>
          </a:prstGeom>
          <a:noFill/>
          <a:ln>
            <a:noFill/>
          </a:ln>
        </p:spPr>
      </p:pic>
      <p:sp>
        <p:nvSpPr>
          <p:cNvPr id="952" name="Google Shape;952;p75"/>
          <p:cNvSpPr txBox="1"/>
          <p:nvPr>
            <p:ph type="title"/>
          </p:nvPr>
        </p:nvSpPr>
        <p:spPr>
          <a:xfrm>
            <a:off x="3876707" y="1925044"/>
            <a:ext cx="4652700" cy="135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/>
              <a:t>Otimização de modelo</a:t>
            </a:r>
            <a:endParaRPr/>
          </a:p>
        </p:txBody>
      </p:sp>
      <p:sp>
        <p:nvSpPr>
          <p:cNvPr id="953" name="Google Shape;953;p75"/>
          <p:cNvSpPr txBox="1"/>
          <p:nvPr/>
        </p:nvSpPr>
        <p:spPr>
          <a:xfrm>
            <a:off x="-1455587" y="183817"/>
            <a:ext cx="4652700" cy="135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 fontScale="97500"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2564"/>
              <a:buFont typeface="Raleway ExtraBold"/>
              <a:buNone/>
            </a:pPr>
            <a:r>
              <a:rPr b="0" i="0" lang="en" sz="3300" u="none" cap="none" strike="noStrike">
                <a:solidFill>
                  <a:schemeClr val="lt1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Aula 30</a:t>
            </a:r>
            <a:endParaRPr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p76"/>
          <p:cNvSpPr txBox="1"/>
          <p:nvPr>
            <p:ph type="title"/>
          </p:nvPr>
        </p:nvSpPr>
        <p:spPr>
          <a:xfrm>
            <a:off x="159406" y="69537"/>
            <a:ext cx="5551965" cy="430193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en" sz="2400"/>
              <a:t>Regressão Polinomial</a:t>
            </a:r>
            <a:endParaRPr sz="2400"/>
          </a:p>
        </p:txBody>
      </p:sp>
      <p:sp>
        <p:nvSpPr>
          <p:cNvPr id="959" name="Google Shape;959;p76"/>
          <p:cNvSpPr txBox="1"/>
          <p:nvPr/>
        </p:nvSpPr>
        <p:spPr>
          <a:xfrm>
            <a:off x="159405" y="640546"/>
            <a:ext cx="7431565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4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Podemos utilizar um modelo Linear para acomodar dados não lineares</a:t>
            </a:r>
            <a:endParaRPr/>
          </a:p>
        </p:txBody>
      </p:sp>
      <p:sp>
        <p:nvSpPr>
          <p:cNvPr id="960" name="Google Shape;960;p76"/>
          <p:cNvSpPr txBox="1"/>
          <p:nvPr/>
        </p:nvSpPr>
        <p:spPr>
          <a:xfrm>
            <a:off x="159405" y="1275989"/>
            <a:ext cx="8512881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Uma maneira simples de fazer isso é acrescentar potências de cada features como novas características e em seguida treinar um modelo de linear neste novo conjunto.</a:t>
            </a:r>
            <a:endParaRPr b="0" i="0" sz="1400" u="none" cap="none" strike="noStrik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961" name="Google Shape;961;p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7587" y="2303689"/>
            <a:ext cx="3657600" cy="2495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2" name="Google Shape;962;p7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17143" y="2303689"/>
            <a:ext cx="3657600" cy="2495550"/>
          </a:xfrm>
          <a:prstGeom prst="rect">
            <a:avLst/>
          </a:prstGeom>
          <a:noFill/>
          <a:ln>
            <a:noFill/>
          </a:ln>
        </p:spPr>
      </p:pic>
      <p:sp>
        <p:nvSpPr>
          <p:cNvPr id="963" name="Google Shape;963;p76"/>
          <p:cNvSpPr txBox="1"/>
          <p:nvPr/>
        </p:nvSpPr>
        <p:spPr>
          <a:xfrm>
            <a:off x="1270001" y="1972986"/>
            <a:ext cx="1886857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4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Linha de regressão</a:t>
            </a:r>
            <a:endParaRPr b="1" i="0" sz="1400" u="none" cap="none" strike="noStrik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964" name="Google Shape;964;p76"/>
          <p:cNvSpPr txBox="1"/>
          <p:nvPr/>
        </p:nvSpPr>
        <p:spPr>
          <a:xfrm>
            <a:off x="5711371" y="1995912"/>
            <a:ext cx="2242457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4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Regressão Polinomial</a:t>
            </a:r>
            <a:endParaRPr b="1" i="0" sz="1400" u="none" cap="none" strike="noStrik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5"/>
          <p:cNvSpPr txBox="1"/>
          <p:nvPr>
            <p:ph type="title"/>
          </p:nvPr>
        </p:nvSpPr>
        <p:spPr>
          <a:xfrm>
            <a:off x="153025" y="76944"/>
            <a:ext cx="7104117" cy="52322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71296"/>
              <a:buNone/>
            </a:pPr>
            <a:r>
              <a:rPr lang="en" sz="2400"/>
              <a:t>Coeficiente de correlação (Correlação de Pearson)</a:t>
            </a:r>
            <a:endParaRPr sz="2400"/>
          </a:p>
        </p:txBody>
      </p:sp>
      <p:sp>
        <p:nvSpPr>
          <p:cNvPr id="331" name="Google Shape;331;p5"/>
          <p:cNvSpPr txBox="1"/>
          <p:nvPr/>
        </p:nvSpPr>
        <p:spPr>
          <a:xfrm>
            <a:off x="263666" y="661125"/>
            <a:ext cx="7523248" cy="18466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Mede a relação linear entre duas variáveis quantitativas.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O </a:t>
            </a:r>
            <a:r>
              <a:rPr b="1" i="0" lang="en" sz="14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coeficiente r </a:t>
            </a:r>
            <a:r>
              <a:rPr b="0" i="0" lang="en" sz="14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varia entre -1 a 1, sendo: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• </a:t>
            </a:r>
            <a:r>
              <a:rPr b="1" i="0" lang="en" sz="14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valores próximos a 1</a:t>
            </a:r>
            <a:r>
              <a:rPr b="0" i="0" lang="en" sz="14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: forte correlação linear positiva (diretamente proporcional).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• </a:t>
            </a:r>
            <a:r>
              <a:rPr b="1" i="0" lang="en" sz="14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valores próximos a -1</a:t>
            </a:r>
            <a:r>
              <a:rPr b="0" i="0" lang="en" sz="14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: forte correlação linear negativa (inversamente proporcional).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• </a:t>
            </a:r>
            <a:r>
              <a:rPr b="1" i="0" lang="en" sz="14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valores próximos a 0</a:t>
            </a:r>
            <a:r>
              <a:rPr b="0" i="0" lang="en" sz="14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: não existe relação linear entre as variáveis.</a:t>
            </a:r>
            <a:endParaRPr b="0" i="0" sz="14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332" name="Google Shape;332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666" y="2730283"/>
            <a:ext cx="5159829" cy="1966918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5"/>
          <p:cNvSpPr txBox="1"/>
          <p:nvPr/>
        </p:nvSpPr>
        <p:spPr>
          <a:xfrm>
            <a:off x="6030687" y="3156857"/>
            <a:ext cx="2365829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Na prática, consideramos valores acima de |r|&gt;0,7 como alta/forte correlação linear.</a:t>
            </a:r>
            <a:endParaRPr b="0" i="0" sz="14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8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9" name="Google Shape;969;p77"/>
          <p:cNvPicPr preferRelativeResize="0"/>
          <p:nvPr/>
        </p:nvPicPr>
        <p:blipFill rotWithShape="1">
          <a:blip r:embed="rId3">
            <a:alphaModFix/>
          </a:blip>
          <a:srcRect b="0" l="465" r="464" t="0"/>
          <a:stretch/>
        </p:blipFill>
        <p:spPr>
          <a:xfrm>
            <a:off x="1439835" y="2171025"/>
            <a:ext cx="1633345" cy="801450"/>
          </a:xfrm>
          <a:prstGeom prst="rect">
            <a:avLst/>
          </a:prstGeom>
          <a:noFill/>
          <a:ln>
            <a:noFill/>
          </a:ln>
        </p:spPr>
      </p:pic>
      <p:sp>
        <p:nvSpPr>
          <p:cNvPr id="970" name="Google Shape;970;p77"/>
          <p:cNvSpPr txBox="1"/>
          <p:nvPr>
            <p:ph type="title"/>
          </p:nvPr>
        </p:nvSpPr>
        <p:spPr>
          <a:xfrm>
            <a:off x="3876707" y="1925044"/>
            <a:ext cx="4652700" cy="135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/>
              <a:t>Otimização de modelo - Prático</a:t>
            </a:r>
            <a:endParaRPr/>
          </a:p>
        </p:txBody>
      </p:sp>
      <p:sp>
        <p:nvSpPr>
          <p:cNvPr id="971" name="Google Shape;971;p77"/>
          <p:cNvSpPr txBox="1"/>
          <p:nvPr/>
        </p:nvSpPr>
        <p:spPr>
          <a:xfrm>
            <a:off x="-1455587" y="183817"/>
            <a:ext cx="4652700" cy="135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 fontScale="97500"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2564"/>
              <a:buFont typeface="Raleway ExtraBold"/>
              <a:buNone/>
            </a:pPr>
            <a:r>
              <a:rPr b="0" i="0" lang="en" sz="3300" u="none" cap="none" strike="noStrike">
                <a:solidFill>
                  <a:schemeClr val="lt1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Aula 31</a:t>
            </a:r>
            <a:endParaRPr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6" name="Google Shape;976;p78"/>
          <p:cNvPicPr preferRelativeResize="0"/>
          <p:nvPr/>
        </p:nvPicPr>
        <p:blipFill rotWithShape="1">
          <a:blip r:embed="rId3">
            <a:alphaModFix/>
          </a:blip>
          <a:srcRect b="0" l="465" r="464" t="0"/>
          <a:stretch/>
        </p:blipFill>
        <p:spPr>
          <a:xfrm>
            <a:off x="1439835" y="2171025"/>
            <a:ext cx="1633345" cy="801450"/>
          </a:xfrm>
          <a:prstGeom prst="rect">
            <a:avLst/>
          </a:prstGeom>
          <a:noFill/>
          <a:ln>
            <a:noFill/>
          </a:ln>
        </p:spPr>
      </p:pic>
      <p:sp>
        <p:nvSpPr>
          <p:cNvPr id="977" name="Google Shape;977;p78"/>
          <p:cNvSpPr txBox="1"/>
          <p:nvPr>
            <p:ph type="title"/>
          </p:nvPr>
        </p:nvSpPr>
        <p:spPr>
          <a:xfrm>
            <a:off x="3876707" y="1925044"/>
            <a:ext cx="4652700" cy="135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/>
              <a:t>Otimização de Hiperparâmetros</a:t>
            </a:r>
            <a:endParaRPr/>
          </a:p>
        </p:txBody>
      </p:sp>
      <p:sp>
        <p:nvSpPr>
          <p:cNvPr id="978" name="Google Shape;978;p78"/>
          <p:cNvSpPr txBox="1"/>
          <p:nvPr/>
        </p:nvSpPr>
        <p:spPr>
          <a:xfrm>
            <a:off x="-1455587" y="183817"/>
            <a:ext cx="4652700" cy="135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 fontScale="97500"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2564"/>
              <a:buFont typeface="Raleway ExtraBold"/>
              <a:buNone/>
            </a:pPr>
            <a:r>
              <a:rPr b="0" i="0" lang="en" sz="3300" u="none" cap="none" strike="noStrike">
                <a:solidFill>
                  <a:schemeClr val="lt1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Aula 32</a:t>
            </a:r>
            <a:endParaRPr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2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Google Shape;983;p79"/>
          <p:cNvSpPr txBox="1"/>
          <p:nvPr>
            <p:ph type="title"/>
          </p:nvPr>
        </p:nvSpPr>
        <p:spPr>
          <a:xfrm>
            <a:off x="159406" y="69537"/>
            <a:ext cx="5551965" cy="430193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en" sz="2400"/>
              <a:t>Otimização de Hiperparâmetros</a:t>
            </a:r>
            <a:endParaRPr sz="2400"/>
          </a:p>
        </p:txBody>
      </p:sp>
      <p:sp>
        <p:nvSpPr>
          <p:cNvPr id="984" name="Google Shape;984;p79"/>
          <p:cNvSpPr txBox="1"/>
          <p:nvPr/>
        </p:nvSpPr>
        <p:spPr>
          <a:xfrm>
            <a:off x="159405" y="632994"/>
            <a:ext cx="269265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4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O que é um hiperparâmetro?</a:t>
            </a:r>
            <a:endParaRPr/>
          </a:p>
        </p:txBody>
      </p:sp>
      <p:sp>
        <p:nvSpPr>
          <p:cNvPr id="985" name="Google Shape;985;p79"/>
          <p:cNvSpPr txBox="1"/>
          <p:nvPr/>
        </p:nvSpPr>
        <p:spPr>
          <a:xfrm>
            <a:off x="159405" y="1023235"/>
            <a:ext cx="8658023" cy="1169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São parâmetros de modelos que devem ser definidos antes de treinar o modelo. Para isso existem diferentes técnicas que buscam otimizá-los que resultará uma melhor acurácia em seu modelo.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Exemplos de hiperparâmetros: no caso de Random Forest modelos, um dos parâmetros será o número de árvores que será considerado.</a:t>
            </a:r>
            <a:endParaRPr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p80"/>
          <p:cNvSpPr txBox="1"/>
          <p:nvPr>
            <p:ph type="title"/>
          </p:nvPr>
        </p:nvSpPr>
        <p:spPr>
          <a:xfrm>
            <a:off x="159406" y="69537"/>
            <a:ext cx="5551965" cy="430193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en" sz="2400"/>
              <a:t>Otimização de Hiperparâmetros</a:t>
            </a:r>
            <a:endParaRPr sz="2400"/>
          </a:p>
        </p:txBody>
      </p:sp>
      <p:sp>
        <p:nvSpPr>
          <p:cNvPr id="991" name="Google Shape;991;p80"/>
          <p:cNvSpPr txBox="1"/>
          <p:nvPr/>
        </p:nvSpPr>
        <p:spPr>
          <a:xfrm>
            <a:off x="159405" y="457356"/>
            <a:ext cx="7431565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4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Ajustar os diversos modelos para melhora do desempenho</a:t>
            </a:r>
            <a:endParaRPr/>
          </a:p>
        </p:txBody>
      </p:sp>
      <p:sp>
        <p:nvSpPr>
          <p:cNvPr id="992" name="Google Shape;992;p80"/>
          <p:cNvSpPr txBox="1"/>
          <p:nvPr/>
        </p:nvSpPr>
        <p:spPr>
          <a:xfrm>
            <a:off x="159405" y="790578"/>
            <a:ext cx="3639583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1" i="0" lang="en" sz="14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GridSearch</a:t>
            </a:r>
            <a:endParaRPr/>
          </a:p>
          <a:p>
            <a:pPr indent="-1968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1" i="0" lang="en" sz="14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Randomized Search</a:t>
            </a:r>
            <a:br>
              <a:rPr b="1" i="0" lang="en" sz="14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</a:br>
            <a:endParaRPr b="1" i="0" sz="1400" u="none" cap="none" strike="noStrik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993" name="Google Shape;993;p80"/>
          <p:cNvSpPr txBox="1"/>
          <p:nvPr/>
        </p:nvSpPr>
        <p:spPr>
          <a:xfrm>
            <a:off x="4183617" y="783546"/>
            <a:ext cx="4713640" cy="15081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4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GridSearch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en" sz="14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Realiza a busca dos melhores parâmetros de um modelo sobre um grid pré-definido de parâmetros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en" sz="14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A combinação de melhores parâmetros é escolhida com base na que gera o melhor score.</a:t>
            </a:r>
            <a:endParaRPr/>
          </a:p>
        </p:txBody>
      </p:sp>
      <p:sp>
        <p:nvSpPr>
          <p:cNvPr id="994" name="Google Shape;994;p80"/>
          <p:cNvSpPr txBox="1"/>
          <p:nvPr/>
        </p:nvSpPr>
        <p:spPr>
          <a:xfrm>
            <a:off x="4336017" y="2740951"/>
            <a:ext cx="4655583" cy="18158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4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Randomized Search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en" sz="14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Realiza a busca dos melhores parâmetros de um modelo sobre um grid pré-definido de parâmetros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en" sz="14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A quantidade de vezes em que o modelo será treinado e avaliado com a combinação de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en" sz="14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parâmetros disponível é passada pelo usuário.</a:t>
            </a:r>
            <a:endParaRPr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8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p81"/>
          <p:cNvSpPr txBox="1"/>
          <p:nvPr>
            <p:ph type="title"/>
          </p:nvPr>
        </p:nvSpPr>
        <p:spPr>
          <a:xfrm>
            <a:off x="159406" y="69537"/>
            <a:ext cx="5551965" cy="430193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en" sz="2400"/>
              <a:t>Otimização de Hiperparâmetros</a:t>
            </a:r>
            <a:endParaRPr sz="2400"/>
          </a:p>
        </p:txBody>
      </p:sp>
      <p:sp>
        <p:nvSpPr>
          <p:cNvPr id="1000" name="Google Shape;1000;p81"/>
          <p:cNvSpPr txBox="1"/>
          <p:nvPr/>
        </p:nvSpPr>
        <p:spPr>
          <a:xfrm>
            <a:off x="159405" y="457356"/>
            <a:ext cx="7431565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4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Importantes parâmetros do GridSearch</a:t>
            </a:r>
            <a:endParaRPr/>
          </a:p>
        </p:txBody>
      </p:sp>
      <p:sp>
        <p:nvSpPr>
          <p:cNvPr id="1001" name="Google Shape;1001;p81"/>
          <p:cNvSpPr txBox="1"/>
          <p:nvPr/>
        </p:nvSpPr>
        <p:spPr>
          <a:xfrm>
            <a:off x="159405" y="922481"/>
            <a:ext cx="8766882" cy="28007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4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GridSearch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1" i="0" lang="en" sz="14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Estimator</a:t>
            </a:r>
            <a:r>
              <a:rPr b="0" i="0" lang="en" sz="14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: Qual modelo você quer utilizar o GridSearch</a:t>
            </a:r>
            <a:endParaRPr/>
          </a:p>
          <a:p>
            <a:pPr indent="-1968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1" i="0" lang="en" sz="14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Param_grid: </a:t>
            </a:r>
            <a:r>
              <a:rPr b="0" i="0" lang="en" sz="14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Dicionário ou lista de parâmetros do modelo no qual o GridSearch selecionará o melhor</a:t>
            </a:r>
            <a:endParaRPr/>
          </a:p>
          <a:p>
            <a:pPr indent="-1968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1" i="0" lang="en" sz="14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Scoring</a:t>
            </a:r>
            <a:r>
              <a:rPr b="0" i="0" lang="en" sz="14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: Usado como uma métrica de evolução para a performance do modelo para decidir o melhor hiperparâmetro.</a:t>
            </a:r>
            <a:endParaRPr/>
          </a:p>
          <a:p>
            <a:pPr indent="-1968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1" i="0" lang="en" sz="14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Cv</a:t>
            </a:r>
            <a:r>
              <a:rPr b="0" i="0" lang="en" sz="14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: É passado um valor inteiro, que significa o número de splits que serão necessários.</a:t>
            </a:r>
            <a:endParaRPr/>
          </a:p>
          <a:p>
            <a:pPr indent="-1968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1" i="0" lang="en" sz="14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N_jobs</a:t>
            </a:r>
            <a:r>
              <a:rPr b="0" i="0" lang="en" sz="14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: Significa o número de jobs que rodarão paralelamente, -1 significa usar todo o processamento.</a:t>
            </a:r>
            <a:endParaRPr/>
          </a:p>
        </p:txBody>
      </p:sp>
      <p:pic>
        <p:nvPicPr>
          <p:cNvPr id="1002" name="Google Shape;1002;p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0545" y="3880597"/>
            <a:ext cx="7431566" cy="8055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6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7" name="Google Shape;1007;p82"/>
          <p:cNvPicPr preferRelativeResize="0"/>
          <p:nvPr/>
        </p:nvPicPr>
        <p:blipFill rotWithShape="1">
          <a:blip r:embed="rId3">
            <a:alphaModFix/>
          </a:blip>
          <a:srcRect b="0" l="465" r="464" t="0"/>
          <a:stretch/>
        </p:blipFill>
        <p:spPr>
          <a:xfrm>
            <a:off x="1439835" y="2171025"/>
            <a:ext cx="1633345" cy="801450"/>
          </a:xfrm>
          <a:prstGeom prst="rect">
            <a:avLst/>
          </a:prstGeom>
          <a:noFill/>
          <a:ln>
            <a:noFill/>
          </a:ln>
        </p:spPr>
      </p:pic>
      <p:sp>
        <p:nvSpPr>
          <p:cNvPr id="1008" name="Google Shape;1008;p82"/>
          <p:cNvSpPr txBox="1"/>
          <p:nvPr>
            <p:ph type="title"/>
          </p:nvPr>
        </p:nvSpPr>
        <p:spPr>
          <a:xfrm>
            <a:off x="3876707" y="1925044"/>
            <a:ext cx="4652700" cy="135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Otimização de Hiperparâmetros – Aula prática</a:t>
            </a:r>
            <a:endParaRPr/>
          </a:p>
        </p:txBody>
      </p:sp>
      <p:sp>
        <p:nvSpPr>
          <p:cNvPr id="1009" name="Google Shape;1009;p82"/>
          <p:cNvSpPr txBox="1"/>
          <p:nvPr/>
        </p:nvSpPr>
        <p:spPr>
          <a:xfrm>
            <a:off x="-1455587" y="183817"/>
            <a:ext cx="4652700" cy="135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 fontScale="97500"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2564"/>
              <a:buFont typeface="Raleway ExtraBold"/>
              <a:buNone/>
            </a:pPr>
            <a:r>
              <a:rPr b="0" i="0" lang="en" sz="3300" u="none" cap="none" strike="noStrike">
                <a:solidFill>
                  <a:schemeClr val="lt1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Aula 33</a:t>
            </a:r>
            <a:endParaRPr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3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4" name="Google Shape;1014;p83"/>
          <p:cNvPicPr preferRelativeResize="0"/>
          <p:nvPr/>
        </p:nvPicPr>
        <p:blipFill rotWithShape="1">
          <a:blip r:embed="rId3">
            <a:alphaModFix/>
          </a:blip>
          <a:srcRect b="0" l="465" r="464" t="0"/>
          <a:stretch/>
        </p:blipFill>
        <p:spPr>
          <a:xfrm>
            <a:off x="1439835" y="2171025"/>
            <a:ext cx="1633345" cy="801450"/>
          </a:xfrm>
          <a:prstGeom prst="rect">
            <a:avLst/>
          </a:prstGeom>
          <a:noFill/>
          <a:ln>
            <a:noFill/>
          </a:ln>
        </p:spPr>
      </p:pic>
      <p:sp>
        <p:nvSpPr>
          <p:cNvPr id="1015" name="Google Shape;1015;p83"/>
          <p:cNvSpPr txBox="1"/>
          <p:nvPr>
            <p:ph type="title"/>
          </p:nvPr>
        </p:nvSpPr>
        <p:spPr>
          <a:xfrm>
            <a:off x="3876707" y="1925044"/>
            <a:ext cx="4652700" cy="135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Otimização de Hiperparâmetros – Exercício</a:t>
            </a:r>
            <a:endParaRPr/>
          </a:p>
        </p:txBody>
      </p:sp>
      <p:sp>
        <p:nvSpPr>
          <p:cNvPr id="1016" name="Google Shape;1016;p83"/>
          <p:cNvSpPr txBox="1"/>
          <p:nvPr/>
        </p:nvSpPr>
        <p:spPr>
          <a:xfrm>
            <a:off x="-1455587" y="183817"/>
            <a:ext cx="4652700" cy="135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 fontScale="97500"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2564"/>
              <a:buFont typeface="Raleway ExtraBold"/>
              <a:buNone/>
            </a:pPr>
            <a:r>
              <a:rPr b="0" i="0" lang="en" sz="3300" u="none" cap="none" strike="noStrike">
                <a:solidFill>
                  <a:schemeClr val="lt1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Aula 34</a:t>
            </a:r>
            <a:endParaRPr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p84"/>
          <p:cNvSpPr txBox="1"/>
          <p:nvPr>
            <p:ph type="title"/>
          </p:nvPr>
        </p:nvSpPr>
        <p:spPr>
          <a:xfrm>
            <a:off x="159406" y="69537"/>
            <a:ext cx="3922941" cy="430193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en" sz="2400"/>
              <a:t>Exercício Prático</a:t>
            </a:r>
            <a:endParaRPr sz="2400"/>
          </a:p>
        </p:txBody>
      </p:sp>
      <p:sp>
        <p:nvSpPr>
          <p:cNvPr id="1022" name="Google Shape;1022;p84"/>
          <p:cNvSpPr txBox="1"/>
          <p:nvPr/>
        </p:nvSpPr>
        <p:spPr>
          <a:xfrm>
            <a:off x="159406" y="499730"/>
            <a:ext cx="8440308" cy="2292336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Raleway ExtraBold"/>
              <a:buNone/>
            </a:pPr>
            <a:r>
              <a:rPr b="0" i="0" lang="en" sz="18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Após prever o preço das casas, vocês implantarão o GridSearch no modelo de GradientBoosting para tentar melhor a performance do modelo, aumentando o R^2 e diminuindo o MAE.</a:t>
            </a:r>
            <a:endParaRPr b="0" i="0" sz="1800" u="none" cap="none" strike="noStrik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6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Google Shape;1027;p85"/>
          <p:cNvPicPr preferRelativeResize="0"/>
          <p:nvPr/>
        </p:nvPicPr>
        <p:blipFill rotWithShape="1">
          <a:blip r:embed="rId3">
            <a:alphaModFix/>
          </a:blip>
          <a:srcRect b="0" l="465" r="464" t="0"/>
          <a:stretch/>
        </p:blipFill>
        <p:spPr>
          <a:xfrm>
            <a:off x="1439835" y="2171025"/>
            <a:ext cx="1633345" cy="801450"/>
          </a:xfrm>
          <a:prstGeom prst="rect">
            <a:avLst/>
          </a:prstGeom>
          <a:noFill/>
          <a:ln>
            <a:noFill/>
          </a:ln>
        </p:spPr>
      </p:pic>
      <p:sp>
        <p:nvSpPr>
          <p:cNvPr id="1028" name="Google Shape;1028;p85"/>
          <p:cNvSpPr txBox="1"/>
          <p:nvPr>
            <p:ph type="title"/>
          </p:nvPr>
        </p:nvSpPr>
        <p:spPr>
          <a:xfrm>
            <a:off x="3876707" y="1925044"/>
            <a:ext cx="4652700" cy="135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Otimização de Hiperparâmetros – Gabarito</a:t>
            </a:r>
            <a:endParaRPr/>
          </a:p>
        </p:txBody>
      </p:sp>
      <p:sp>
        <p:nvSpPr>
          <p:cNvPr id="1029" name="Google Shape;1029;p85"/>
          <p:cNvSpPr txBox="1"/>
          <p:nvPr/>
        </p:nvSpPr>
        <p:spPr>
          <a:xfrm>
            <a:off x="-1455587" y="183817"/>
            <a:ext cx="4652700" cy="135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 fontScale="97500"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2564"/>
              <a:buFont typeface="Raleway ExtraBold"/>
              <a:buNone/>
            </a:pPr>
            <a:r>
              <a:rPr b="0" i="0" lang="en" sz="3300" u="none" cap="none" strike="noStrike">
                <a:solidFill>
                  <a:schemeClr val="lt1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Aula 35</a:t>
            </a:r>
            <a:endParaRPr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3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Google Shape;1034;p86"/>
          <p:cNvPicPr preferRelativeResize="0"/>
          <p:nvPr/>
        </p:nvPicPr>
        <p:blipFill rotWithShape="1">
          <a:blip r:embed="rId3">
            <a:alphaModFix/>
          </a:blip>
          <a:srcRect b="0" l="465" r="464" t="0"/>
          <a:stretch/>
        </p:blipFill>
        <p:spPr>
          <a:xfrm>
            <a:off x="1439835" y="2171025"/>
            <a:ext cx="1633345" cy="801450"/>
          </a:xfrm>
          <a:prstGeom prst="rect">
            <a:avLst/>
          </a:prstGeom>
          <a:noFill/>
          <a:ln>
            <a:noFill/>
          </a:ln>
        </p:spPr>
      </p:pic>
      <p:sp>
        <p:nvSpPr>
          <p:cNvPr id="1035" name="Google Shape;1035;p86"/>
          <p:cNvSpPr txBox="1"/>
          <p:nvPr>
            <p:ph type="title"/>
          </p:nvPr>
        </p:nvSpPr>
        <p:spPr>
          <a:xfrm>
            <a:off x="3876707" y="1925044"/>
            <a:ext cx="4652700" cy="135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/>
              <a:t>Séries Temporais</a:t>
            </a:r>
            <a:endParaRPr/>
          </a:p>
        </p:txBody>
      </p:sp>
      <p:sp>
        <p:nvSpPr>
          <p:cNvPr id="1036" name="Google Shape;1036;p86"/>
          <p:cNvSpPr txBox="1"/>
          <p:nvPr/>
        </p:nvSpPr>
        <p:spPr>
          <a:xfrm>
            <a:off x="-1455587" y="183817"/>
            <a:ext cx="4652700" cy="135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 fontScale="97500"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2564"/>
              <a:buFont typeface="Raleway ExtraBold"/>
              <a:buNone/>
            </a:pPr>
            <a:r>
              <a:rPr b="0" i="0" lang="en" sz="3300" u="none" cap="none" strike="noStrike">
                <a:solidFill>
                  <a:schemeClr val="lt1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Aula 36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6"/>
          <p:cNvSpPr txBox="1"/>
          <p:nvPr>
            <p:ph type="title"/>
          </p:nvPr>
        </p:nvSpPr>
        <p:spPr>
          <a:xfrm>
            <a:off x="153026" y="76944"/>
            <a:ext cx="6188508" cy="52322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en" sz="2400"/>
              <a:t>Existe relação linear entre as variáveis?</a:t>
            </a:r>
            <a:endParaRPr sz="2400"/>
          </a:p>
        </p:txBody>
      </p:sp>
      <p:sp>
        <p:nvSpPr>
          <p:cNvPr id="339" name="Google Shape;339;p6"/>
          <p:cNvSpPr txBox="1"/>
          <p:nvPr/>
        </p:nvSpPr>
        <p:spPr>
          <a:xfrm>
            <a:off x="263666" y="700672"/>
            <a:ext cx="1224268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6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Exemplo</a:t>
            </a:r>
            <a:endParaRPr b="1" i="0" sz="16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40" name="Google Shape;340;p6"/>
          <p:cNvSpPr txBox="1"/>
          <p:nvPr/>
        </p:nvSpPr>
        <p:spPr>
          <a:xfrm>
            <a:off x="263666" y="1132839"/>
            <a:ext cx="7523248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Uma empresa de turismo deseja estimar as vendas mensais (R$) de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passagens aéreas em função do tempo de experiência (anos) dos agentes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de viagem. Existe relação linear entre as duas informações?</a:t>
            </a:r>
            <a:endParaRPr b="0" i="0" sz="14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341" name="Google Shape;341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7690" y="2412708"/>
            <a:ext cx="3657600" cy="2030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08310" y="2663705"/>
            <a:ext cx="1962604" cy="1216585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6"/>
          <p:cNvSpPr txBox="1"/>
          <p:nvPr/>
        </p:nvSpPr>
        <p:spPr>
          <a:xfrm>
            <a:off x="6969281" y="2794943"/>
            <a:ext cx="1807029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Correlação de 0,97, evidenciando uma </a:t>
            </a:r>
            <a:r>
              <a:rPr b="1" i="0" lang="en" sz="14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correlação linear forte</a:t>
            </a:r>
            <a:endParaRPr b="1" i="0" sz="14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0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p87"/>
          <p:cNvSpPr txBox="1"/>
          <p:nvPr>
            <p:ph type="title"/>
          </p:nvPr>
        </p:nvSpPr>
        <p:spPr>
          <a:xfrm>
            <a:off x="159406" y="69537"/>
            <a:ext cx="3922941" cy="430193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en" sz="2400"/>
              <a:t>Séries temporais</a:t>
            </a:r>
            <a:endParaRPr sz="2400"/>
          </a:p>
        </p:txBody>
      </p:sp>
      <p:sp>
        <p:nvSpPr>
          <p:cNvPr id="1042" name="Google Shape;1042;p87"/>
          <p:cNvSpPr txBox="1"/>
          <p:nvPr/>
        </p:nvSpPr>
        <p:spPr>
          <a:xfrm>
            <a:off x="159406" y="499731"/>
            <a:ext cx="7170308" cy="37838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Raleway ExtraBold"/>
              <a:buNone/>
            </a:pPr>
            <a:r>
              <a:rPr b="0" i="0" lang="en" sz="16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Séries temporais é a observação de diferentes pontos ao longo do tempo.</a:t>
            </a:r>
            <a:endParaRPr/>
          </a:p>
        </p:txBody>
      </p:sp>
      <p:sp>
        <p:nvSpPr>
          <p:cNvPr id="1043" name="Google Shape;1043;p87"/>
          <p:cNvSpPr txBox="1"/>
          <p:nvPr/>
        </p:nvSpPr>
        <p:spPr>
          <a:xfrm>
            <a:off x="159406" y="1007737"/>
            <a:ext cx="1226708" cy="37838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Raleway ExtraBold"/>
              <a:buNone/>
            </a:pPr>
            <a:r>
              <a:rPr b="1" i="0" lang="en" sz="16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Exemplos:</a:t>
            </a:r>
            <a:endParaRPr/>
          </a:p>
        </p:txBody>
      </p:sp>
      <p:pic>
        <p:nvPicPr>
          <p:cNvPr descr="Time series analysis of daily temperature data in R - Cross Validated" id="1044" name="Google Shape;1044;p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3858" y="2020894"/>
            <a:ext cx="3878489" cy="2174615"/>
          </a:xfrm>
          <a:prstGeom prst="rect">
            <a:avLst/>
          </a:prstGeom>
          <a:noFill/>
          <a:ln>
            <a:noFill/>
          </a:ln>
        </p:spPr>
      </p:pic>
      <p:sp>
        <p:nvSpPr>
          <p:cNvPr id="1045" name="Google Shape;1045;p87"/>
          <p:cNvSpPr txBox="1"/>
          <p:nvPr/>
        </p:nvSpPr>
        <p:spPr>
          <a:xfrm>
            <a:off x="203858" y="1642510"/>
            <a:ext cx="2024085" cy="37838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Raleway ExtraBold"/>
              <a:buNone/>
            </a:pPr>
            <a:r>
              <a:rPr b="0" i="0" lang="en" sz="16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Temperatura diária:</a:t>
            </a:r>
            <a:endParaRPr/>
          </a:p>
        </p:txBody>
      </p:sp>
      <p:pic>
        <p:nvPicPr>
          <p:cNvPr id="1046" name="Google Shape;1046;p8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36595" y="2020894"/>
            <a:ext cx="3803815" cy="2721429"/>
          </a:xfrm>
          <a:prstGeom prst="rect">
            <a:avLst/>
          </a:prstGeom>
          <a:noFill/>
          <a:ln>
            <a:noFill/>
          </a:ln>
        </p:spPr>
      </p:pic>
      <p:sp>
        <p:nvSpPr>
          <p:cNvPr id="1047" name="Google Shape;1047;p87"/>
          <p:cNvSpPr txBox="1"/>
          <p:nvPr/>
        </p:nvSpPr>
        <p:spPr>
          <a:xfrm>
            <a:off x="4736595" y="1642510"/>
            <a:ext cx="2024085" cy="37838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Raleway ExtraBold"/>
              <a:buNone/>
            </a:pPr>
            <a:r>
              <a:rPr b="0" i="0" lang="en" sz="16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Preço:</a:t>
            </a:r>
            <a:endParaRPr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88"/>
          <p:cNvSpPr txBox="1"/>
          <p:nvPr>
            <p:ph type="title"/>
          </p:nvPr>
        </p:nvSpPr>
        <p:spPr>
          <a:xfrm>
            <a:off x="159407" y="69537"/>
            <a:ext cx="2220936" cy="430193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en" sz="2400"/>
              <a:t>Média Móvel</a:t>
            </a:r>
            <a:endParaRPr sz="2400"/>
          </a:p>
        </p:txBody>
      </p:sp>
      <p:sp>
        <p:nvSpPr>
          <p:cNvPr id="1053" name="Google Shape;1053;p88"/>
          <p:cNvSpPr txBox="1"/>
          <p:nvPr/>
        </p:nvSpPr>
        <p:spPr>
          <a:xfrm>
            <a:off x="159407" y="623102"/>
            <a:ext cx="7170308" cy="37838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Raleway ExtraBold"/>
              <a:buNone/>
            </a:pPr>
            <a:r>
              <a:rPr b="0" i="0" lang="en" sz="16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É a média de uma unidade durante um determinado número de períodos. É um bom indicador de tendência.</a:t>
            </a:r>
            <a:endParaRPr/>
          </a:p>
        </p:txBody>
      </p:sp>
      <p:sp>
        <p:nvSpPr>
          <p:cNvPr id="1054" name="Google Shape;1054;p88"/>
          <p:cNvSpPr txBox="1"/>
          <p:nvPr/>
        </p:nvSpPr>
        <p:spPr>
          <a:xfrm>
            <a:off x="159407" y="1219201"/>
            <a:ext cx="7068458" cy="18158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4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Simples</a:t>
            </a:r>
            <a:r>
              <a:rPr b="0" i="0" lang="en" sz="14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: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Soma dos valores estudados / Quantidade de período de tempo analisado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4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Fechamento do preço por dia: </a:t>
            </a:r>
            <a:r>
              <a:rPr b="0" i="0" lang="en" sz="14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11,12,13,14,15,16,17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4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Primeiro dia de SMA de 5 dias: </a:t>
            </a:r>
            <a:r>
              <a:rPr b="0" i="0" lang="en" sz="14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(11 + 12 + 13 + 14 + 15) / 5 = 13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4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Segundo dia de SMA de 5 dias: </a:t>
            </a:r>
            <a:r>
              <a:rPr b="0" i="0" lang="en" sz="14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(12 + 13 + 14 + 15 + 16) / 5 = 14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4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Terceiro dia de SMA de 5 dias: </a:t>
            </a:r>
            <a:r>
              <a:rPr b="0" i="0" lang="en" sz="14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(13 + 14 + 15 + 16 + 17) / 5 = 15</a:t>
            </a:r>
            <a:endParaRPr/>
          </a:p>
        </p:txBody>
      </p:sp>
      <p:sp>
        <p:nvSpPr>
          <p:cNvPr id="1055" name="Google Shape;1055;p88"/>
          <p:cNvSpPr txBox="1"/>
          <p:nvPr/>
        </p:nvSpPr>
        <p:spPr>
          <a:xfrm>
            <a:off x="159407" y="3065709"/>
            <a:ext cx="7068458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4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Exponencial</a:t>
            </a:r>
            <a:r>
              <a:rPr b="0" i="0" lang="en" sz="14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: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A média móvel exponencial aproveita um cálculo mais complexo para suavizar os dados e colocar um peso maior nos pontos de dados mais recentes.</a:t>
            </a:r>
            <a:endParaRPr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89"/>
          <p:cNvSpPr txBox="1"/>
          <p:nvPr>
            <p:ph type="title"/>
          </p:nvPr>
        </p:nvSpPr>
        <p:spPr>
          <a:xfrm>
            <a:off x="159406" y="69537"/>
            <a:ext cx="4702879" cy="430193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71296"/>
              <a:buNone/>
            </a:pPr>
            <a:r>
              <a:rPr lang="en" sz="2400"/>
              <a:t>Algoritmos para séries temporais</a:t>
            </a:r>
            <a:endParaRPr sz="2400"/>
          </a:p>
        </p:txBody>
      </p:sp>
      <p:sp>
        <p:nvSpPr>
          <p:cNvPr id="1061" name="Google Shape;1061;p89"/>
          <p:cNvSpPr txBox="1"/>
          <p:nvPr/>
        </p:nvSpPr>
        <p:spPr>
          <a:xfrm>
            <a:off x="159407" y="623102"/>
            <a:ext cx="1023507" cy="430193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Raleway ExtraBold"/>
              <a:buNone/>
            </a:pPr>
            <a:r>
              <a:rPr b="1" i="0" lang="en" sz="16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ARIMA</a:t>
            </a:r>
            <a:endParaRPr/>
          </a:p>
        </p:txBody>
      </p:sp>
      <p:sp>
        <p:nvSpPr>
          <p:cNvPr id="1062" name="Google Shape;1062;p89"/>
          <p:cNvSpPr txBox="1"/>
          <p:nvPr/>
        </p:nvSpPr>
        <p:spPr>
          <a:xfrm>
            <a:off x="159406" y="1075066"/>
            <a:ext cx="7054194" cy="430193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Raleway ExtraBold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Algoritmo para realização de predições do futuro, baseado no presente e passado.</a:t>
            </a:r>
            <a:endParaRPr b="0" i="0" sz="1400" u="none" cap="none" strike="noStrik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063" name="Google Shape;1063;p89"/>
          <p:cNvSpPr txBox="1"/>
          <p:nvPr/>
        </p:nvSpPr>
        <p:spPr>
          <a:xfrm>
            <a:off x="159406" y="1525629"/>
            <a:ext cx="7054194" cy="57290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Raleway ExtraBold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3 parâmetros que ajudam o modelo: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Raleway ExtraBold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064" name="Google Shape;1064;p89"/>
          <p:cNvSpPr txBox="1"/>
          <p:nvPr/>
        </p:nvSpPr>
        <p:spPr>
          <a:xfrm>
            <a:off x="159406" y="1819152"/>
            <a:ext cx="6197600" cy="22467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4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- p: </a:t>
            </a:r>
            <a:r>
              <a:rPr b="0" i="0" lang="en" sz="14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é o parâmetro associado ao modelo auto-regressivo, que incorpora valores passados. </a:t>
            </a:r>
            <a:r>
              <a:rPr b="1" i="0" lang="en" sz="14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Exemplo</a:t>
            </a:r>
            <a:r>
              <a:rPr b="0" i="0" lang="en" sz="14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: Se nos últimos dias está chovendo muito, é provável que chova amanhã também.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b="1" i="0" lang="en" sz="14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d: </a:t>
            </a:r>
            <a:r>
              <a:rPr b="0" i="0" lang="en" sz="14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Está associada à parte integrada do modelo, que afeta a quantidade de diferenciação a ser aplicada à uma série temporal. </a:t>
            </a:r>
            <a:r>
              <a:rPr b="1" i="0" lang="en" sz="14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Exemplo</a:t>
            </a:r>
            <a:r>
              <a:rPr b="0" i="0" lang="en" sz="14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: A quantidade de chuva de amanhã será similar à quantidade de chuva de hoje.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4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- q: </a:t>
            </a:r>
            <a:r>
              <a:rPr b="0" i="0" lang="en" sz="14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É o parâmetro associado com a media móvel do modelo</a:t>
            </a:r>
            <a:endParaRPr b="0" i="0" sz="1400" u="none" cap="none" strike="noStrik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8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p90"/>
          <p:cNvSpPr txBox="1"/>
          <p:nvPr>
            <p:ph type="title"/>
          </p:nvPr>
        </p:nvSpPr>
        <p:spPr>
          <a:xfrm>
            <a:off x="159406" y="69537"/>
            <a:ext cx="4702879" cy="430193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71296"/>
              <a:buNone/>
            </a:pPr>
            <a:r>
              <a:rPr lang="en" sz="2400"/>
              <a:t>Algoritmos para séries temporais</a:t>
            </a:r>
            <a:endParaRPr sz="2400"/>
          </a:p>
        </p:txBody>
      </p:sp>
      <p:sp>
        <p:nvSpPr>
          <p:cNvPr id="1070" name="Google Shape;1070;p90"/>
          <p:cNvSpPr txBox="1"/>
          <p:nvPr/>
        </p:nvSpPr>
        <p:spPr>
          <a:xfrm>
            <a:off x="159406" y="572301"/>
            <a:ext cx="1023507" cy="430193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Raleway ExtraBold"/>
              <a:buNone/>
            </a:pPr>
            <a:r>
              <a:rPr b="1" i="0" lang="en" sz="16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SARIMA</a:t>
            </a:r>
            <a:endParaRPr/>
          </a:p>
        </p:txBody>
      </p:sp>
      <p:sp>
        <p:nvSpPr>
          <p:cNvPr id="1071" name="Google Shape;1071;p90"/>
          <p:cNvSpPr txBox="1"/>
          <p:nvPr/>
        </p:nvSpPr>
        <p:spPr>
          <a:xfrm>
            <a:off x="159405" y="1002494"/>
            <a:ext cx="7388023" cy="430193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Raleway ExtraBold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Mesmo conceito do ARIMA, porém leva em conta a sazonalidade (Efeitos temporais. Ex: BlackFriday, Natal e dia das mães no Varejo)..</a:t>
            </a:r>
            <a:endParaRPr b="0" i="0" sz="1400" u="none" cap="none" strike="noStrik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072" name="Google Shape;1072;p9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24743" y="1767333"/>
            <a:ext cx="4949371" cy="27562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6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7" name="Google Shape;1077;p91"/>
          <p:cNvPicPr preferRelativeResize="0"/>
          <p:nvPr/>
        </p:nvPicPr>
        <p:blipFill rotWithShape="1">
          <a:blip r:embed="rId3">
            <a:alphaModFix/>
          </a:blip>
          <a:srcRect b="0" l="465" r="464" t="0"/>
          <a:stretch/>
        </p:blipFill>
        <p:spPr>
          <a:xfrm>
            <a:off x="1439835" y="2171025"/>
            <a:ext cx="1633345" cy="801450"/>
          </a:xfrm>
          <a:prstGeom prst="rect">
            <a:avLst/>
          </a:prstGeom>
          <a:noFill/>
          <a:ln>
            <a:noFill/>
          </a:ln>
        </p:spPr>
      </p:pic>
      <p:sp>
        <p:nvSpPr>
          <p:cNvPr id="1078" name="Google Shape;1078;p91"/>
          <p:cNvSpPr txBox="1"/>
          <p:nvPr>
            <p:ph type="title"/>
          </p:nvPr>
        </p:nvSpPr>
        <p:spPr>
          <a:xfrm>
            <a:off x="3876707" y="1925044"/>
            <a:ext cx="4652700" cy="135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/>
              <a:t>Séries Temporais - Prática</a:t>
            </a:r>
            <a:endParaRPr/>
          </a:p>
        </p:txBody>
      </p:sp>
      <p:sp>
        <p:nvSpPr>
          <p:cNvPr id="1079" name="Google Shape;1079;p91"/>
          <p:cNvSpPr txBox="1"/>
          <p:nvPr/>
        </p:nvSpPr>
        <p:spPr>
          <a:xfrm>
            <a:off x="-1455587" y="183817"/>
            <a:ext cx="4652700" cy="135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 fontScale="97500"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2564"/>
              <a:buFont typeface="Raleway ExtraBold"/>
              <a:buNone/>
            </a:pPr>
            <a:r>
              <a:rPr b="0" i="0" lang="en" sz="3300" u="none" cap="none" strike="noStrike">
                <a:solidFill>
                  <a:schemeClr val="lt1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Aula 37</a:t>
            </a:r>
            <a:endParaRPr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3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4" name="Google Shape;1084;p92"/>
          <p:cNvPicPr preferRelativeResize="0"/>
          <p:nvPr/>
        </p:nvPicPr>
        <p:blipFill rotWithShape="1">
          <a:blip r:embed="rId3">
            <a:alphaModFix/>
          </a:blip>
          <a:srcRect b="0" l="465" r="464" t="0"/>
          <a:stretch/>
        </p:blipFill>
        <p:spPr>
          <a:xfrm>
            <a:off x="1439835" y="2171025"/>
            <a:ext cx="1633345" cy="801450"/>
          </a:xfrm>
          <a:prstGeom prst="rect">
            <a:avLst/>
          </a:prstGeom>
          <a:noFill/>
          <a:ln>
            <a:noFill/>
          </a:ln>
        </p:spPr>
      </p:pic>
      <p:sp>
        <p:nvSpPr>
          <p:cNvPr id="1085" name="Google Shape;1085;p92"/>
          <p:cNvSpPr txBox="1"/>
          <p:nvPr>
            <p:ph type="title"/>
          </p:nvPr>
        </p:nvSpPr>
        <p:spPr>
          <a:xfrm>
            <a:off x="3876707" y="1925044"/>
            <a:ext cx="4652700" cy="135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Séries Temporais – Prática com Machine Learning</a:t>
            </a:r>
            <a:endParaRPr/>
          </a:p>
        </p:txBody>
      </p:sp>
      <p:sp>
        <p:nvSpPr>
          <p:cNvPr id="1086" name="Google Shape;1086;p92"/>
          <p:cNvSpPr txBox="1"/>
          <p:nvPr/>
        </p:nvSpPr>
        <p:spPr>
          <a:xfrm>
            <a:off x="-1455587" y="183817"/>
            <a:ext cx="4652700" cy="135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 fontScale="97500"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2564"/>
              <a:buFont typeface="Raleway ExtraBold"/>
              <a:buNone/>
            </a:pPr>
            <a:r>
              <a:rPr b="0" i="0" lang="en" sz="3300" u="none" cap="none" strike="noStrike">
                <a:solidFill>
                  <a:schemeClr val="lt1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Aula 39</a:t>
            </a:r>
            <a:endParaRPr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0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1" name="Google Shape;1091;p93"/>
          <p:cNvPicPr preferRelativeResize="0"/>
          <p:nvPr/>
        </p:nvPicPr>
        <p:blipFill rotWithShape="1">
          <a:blip r:embed="rId3">
            <a:alphaModFix/>
          </a:blip>
          <a:srcRect b="0" l="465" r="464" t="0"/>
          <a:stretch/>
        </p:blipFill>
        <p:spPr>
          <a:xfrm>
            <a:off x="1439835" y="2171025"/>
            <a:ext cx="1633345" cy="801450"/>
          </a:xfrm>
          <a:prstGeom prst="rect">
            <a:avLst/>
          </a:prstGeom>
          <a:noFill/>
          <a:ln>
            <a:noFill/>
          </a:ln>
        </p:spPr>
      </p:pic>
      <p:sp>
        <p:nvSpPr>
          <p:cNvPr id="1092" name="Google Shape;1092;p93"/>
          <p:cNvSpPr txBox="1"/>
          <p:nvPr>
            <p:ph type="title"/>
          </p:nvPr>
        </p:nvSpPr>
        <p:spPr>
          <a:xfrm>
            <a:off x="3876707" y="1925044"/>
            <a:ext cx="4652700" cy="135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/>
              <a:t>Séries Temporais – Exercício</a:t>
            </a:r>
            <a:endParaRPr/>
          </a:p>
        </p:txBody>
      </p:sp>
      <p:sp>
        <p:nvSpPr>
          <p:cNvPr id="1093" name="Google Shape;1093;p93"/>
          <p:cNvSpPr txBox="1"/>
          <p:nvPr/>
        </p:nvSpPr>
        <p:spPr>
          <a:xfrm>
            <a:off x="-1455587" y="183817"/>
            <a:ext cx="4652700" cy="135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 fontScale="97500"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2564"/>
              <a:buFont typeface="Raleway ExtraBold"/>
              <a:buNone/>
            </a:pPr>
            <a:r>
              <a:rPr b="0" i="0" lang="en" sz="3300" u="none" cap="none" strike="noStrike">
                <a:solidFill>
                  <a:schemeClr val="lt1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Aula 40</a:t>
            </a:r>
            <a:endParaRPr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8" name="Google Shape;1098;p94"/>
          <p:cNvPicPr preferRelativeResize="0"/>
          <p:nvPr/>
        </p:nvPicPr>
        <p:blipFill rotWithShape="1">
          <a:blip r:embed="rId3">
            <a:alphaModFix/>
          </a:blip>
          <a:srcRect b="0" l="465" r="464" t="0"/>
          <a:stretch/>
        </p:blipFill>
        <p:spPr>
          <a:xfrm>
            <a:off x="1439835" y="2171025"/>
            <a:ext cx="1633345" cy="801450"/>
          </a:xfrm>
          <a:prstGeom prst="rect">
            <a:avLst/>
          </a:prstGeom>
          <a:noFill/>
          <a:ln>
            <a:noFill/>
          </a:ln>
        </p:spPr>
      </p:pic>
      <p:sp>
        <p:nvSpPr>
          <p:cNvPr id="1099" name="Google Shape;1099;p94"/>
          <p:cNvSpPr txBox="1"/>
          <p:nvPr>
            <p:ph type="title"/>
          </p:nvPr>
        </p:nvSpPr>
        <p:spPr>
          <a:xfrm>
            <a:off x="3876707" y="1925044"/>
            <a:ext cx="4652700" cy="135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/>
              <a:t>Séries Temporais – Gabarito</a:t>
            </a:r>
            <a:endParaRPr/>
          </a:p>
        </p:txBody>
      </p:sp>
      <p:sp>
        <p:nvSpPr>
          <p:cNvPr id="1100" name="Google Shape;1100;p94"/>
          <p:cNvSpPr txBox="1"/>
          <p:nvPr/>
        </p:nvSpPr>
        <p:spPr>
          <a:xfrm>
            <a:off x="-1455587" y="183817"/>
            <a:ext cx="4652700" cy="135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 fontScale="97500"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2564"/>
              <a:buFont typeface="Raleway ExtraBold"/>
              <a:buNone/>
            </a:pPr>
            <a:r>
              <a:rPr b="0" i="0" lang="en" sz="3300" u="none" cap="none" strike="noStrike">
                <a:solidFill>
                  <a:schemeClr val="lt1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Aula 41</a:t>
            </a:r>
            <a:endParaRPr/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5" name="Google Shape;1105;p95"/>
          <p:cNvPicPr preferRelativeResize="0"/>
          <p:nvPr/>
        </p:nvPicPr>
        <p:blipFill rotWithShape="1">
          <a:blip r:embed="rId3">
            <a:alphaModFix/>
          </a:blip>
          <a:srcRect b="0" l="465" r="464" t="0"/>
          <a:stretch/>
        </p:blipFill>
        <p:spPr>
          <a:xfrm>
            <a:off x="1439835" y="2171025"/>
            <a:ext cx="1633345" cy="801450"/>
          </a:xfrm>
          <a:prstGeom prst="rect">
            <a:avLst/>
          </a:prstGeom>
          <a:noFill/>
          <a:ln>
            <a:noFill/>
          </a:ln>
        </p:spPr>
      </p:pic>
      <p:sp>
        <p:nvSpPr>
          <p:cNvPr id="1106" name="Google Shape;1106;p95"/>
          <p:cNvSpPr txBox="1"/>
          <p:nvPr>
            <p:ph type="title"/>
          </p:nvPr>
        </p:nvSpPr>
        <p:spPr>
          <a:xfrm>
            <a:off x="3876707" y="1925044"/>
            <a:ext cx="4652700" cy="135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/>
              <a:t>Case Final - Aluno</a:t>
            </a:r>
            <a:endParaRPr/>
          </a:p>
        </p:txBody>
      </p:sp>
      <p:sp>
        <p:nvSpPr>
          <p:cNvPr id="1107" name="Google Shape;1107;p95"/>
          <p:cNvSpPr txBox="1"/>
          <p:nvPr/>
        </p:nvSpPr>
        <p:spPr>
          <a:xfrm>
            <a:off x="-1455587" y="183817"/>
            <a:ext cx="4652700" cy="135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 fontScale="97500"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2564"/>
              <a:buFont typeface="Raleway ExtraBold"/>
              <a:buNone/>
            </a:pPr>
            <a:r>
              <a:rPr b="0" i="0" lang="en" sz="3300" u="none" cap="none" strike="noStrike">
                <a:solidFill>
                  <a:schemeClr val="lt1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Aula 42</a:t>
            </a:r>
            <a:endParaRPr/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2" name="Google Shape;1112;p96"/>
          <p:cNvPicPr preferRelativeResize="0"/>
          <p:nvPr/>
        </p:nvPicPr>
        <p:blipFill rotWithShape="1">
          <a:blip r:embed="rId3">
            <a:alphaModFix/>
          </a:blip>
          <a:srcRect b="0" l="465" r="464" t="0"/>
          <a:stretch/>
        </p:blipFill>
        <p:spPr>
          <a:xfrm>
            <a:off x="1439835" y="2171025"/>
            <a:ext cx="1633345" cy="801450"/>
          </a:xfrm>
          <a:prstGeom prst="rect">
            <a:avLst/>
          </a:prstGeom>
          <a:noFill/>
          <a:ln>
            <a:noFill/>
          </a:ln>
        </p:spPr>
      </p:pic>
      <p:sp>
        <p:nvSpPr>
          <p:cNvPr id="1113" name="Google Shape;1113;p96"/>
          <p:cNvSpPr txBox="1"/>
          <p:nvPr>
            <p:ph type="title"/>
          </p:nvPr>
        </p:nvSpPr>
        <p:spPr>
          <a:xfrm>
            <a:off x="3876707" y="1925044"/>
            <a:ext cx="4652700" cy="135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/>
              <a:t>Case Final - Gabarito</a:t>
            </a:r>
            <a:endParaRPr/>
          </a:p>
        </p:txBody>
      </p:sp>
      <p:sp>
        <p:nvSpPr>
          <p:cNvPr id="1114" name="Google Shape;1114;p96"/>
          <p:cNvSpPr txBox="1"/>
          <p:nvPr/>
        </p:nvSpPr>
        <p:spPr>
          <a:xfrm>
            <a:off x="-1455587" y="183817"/>
            <a:ext cx="4652700" cy="135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 fontScale="97500"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2564"/>
              <a:buFont typeface="Raleway ExtraBold"/>
              <a:buNone/>
            </a:pPr>
            <a:r>
              <a:rPr b="0" i="0" lang="en" sz="3300" u="none" cap="none" strike="noStrike">
                <a:solidFill>
                  <a:schemeClr val="lt1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Aula 43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Oficial Slides DNC 2022">
  <a:themeElements>
    <a:clrScheme name="Office">
      <a:dk1>
        <a:srgbClr val="303030"/>
      </a:dk1>
      <a:lt1>
        <a:srgbClr val="EFEBE4"/>
      </a:lt1>
      <a:dk2>
        <a:srgbClr val="303030"/>
      </a:dk2>
      <a:lt2>
        <a:srgbClr val="EFEBE4"/>
      </a:lt2>
      <a:accent1>
        <a:srgbClr val="0C70F2"/>
      </a:accent1>
      <a:accent2>
        <a:srgbClr val="00D7EE"/>
      </a:accent2>
      <a:accent3>
        <a:srgbClr val="00ABFF"/>
      </a:accent3>
      <a:accent4>
        <a:srgbClr val="FFC000"/>
      </a:accent4>
      <a:accent5>
        <a:srgbClr val="FF8D00"/>
      </a:accent5>
      <a:accent6>
        <a:srgbClr val="70AD47"/>
      </a:accent6>
      <a:hlink>
        <a:srgbClr val="0C70F2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User01</dc:creator>
</cp:coreProperties>
</file>